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1" r:id="rId2"/>
    <p:sldId id="263" r:id="rId3"/>
    <p:sldId id="264" r:id="rId4"/>
    <p:sldId id="265" r:id="rId5"/>
    <p:sldId id="266" r:id="rId6"/>
    <p:sldId id="267" r:id="rId7"/>
    <p:sldId id="262" r:id="rId8"/>
    <p:sldId id="268" r:id="rId9"/>
    <p:sldId id="270" r:id="rId10"/>
    <p:sldId id="271" r:id="rId11"/>
    <p:sldId id="272" r:id="rId12"/>
    <p:sldId id="269" r:id="rId13"/>
    <p:sldId id="273" r:id="rId14"/>
    <p:sldId id="274" r:id="rId15"/>
    <p:sldId id="275" r:id="rId16"/>
    <p:sldId id="277" r:id="rId17"/>
    <p:sldId id="276" r:id="rId18"/>
    <p:sldId id="260" r:id="rId19"/>
  </p:sldIdLst>
  <p:sldSz cx="12188825" cy="6858000"/>
  <p:notesSz cx="6797675" cy="9926638"/>
  <p:embeddedFontLst>
    <p:embeddedFont>
      <p:font typeface="AU Passata" panose="020B0503030502030804" pitchFamily="34" charset="77"/>
      <p:regular r:id="rId22"/>
      <p:bold r:id="rId23"/>
    </p:embeddedFont>
    <p:embeddedFont>
      <p:font typeface="AU Passata Light" panose="020B0303030902030804" pitchFamily="34" charset="77"/>
      <p:regular r:id="rId24"/>
      <p:bold r:id="rId25"/>
    </p:embeddedFont>
    <p:embeddedFont>
      <p:font typeface="AU Peto" pitchFamily="82" charset="7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Georgia" panose="02040502050405020303" pitchFamily="18" charset="0"/>
      <p:regular r:id="rId33"/>
      <p:bold r:id="rId34"/>
      <p:italic r:id="rId35"/>
      <p:boldItalic r:id="rId36"/>
    </p:embeddedFont>
    <p:embeddedFont>
      <p:font typeface="Wingdings 3" pitchFamily="2" charset="2"/>
      <p:regular r:id="rId37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200"/>
    <a:srgbClr val="C00000"/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2" autoAdjust="0"/>
    <p:restoredTop sz="93469" autoAdjust="0"/>
  </p:normalViewPr>
  <p:slideViewPr>
    <p:cSldViewPr snapToObjects="1" showGuides="1">
      <p:cViewPr>
        <p:scale>
          <a:sx n="90" d="100"/>
          <a:sy n="90" d="100"/>
        </p:scale>
        <p:origin x="392" y="64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893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2173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864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3945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0427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5032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154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4796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3764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794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93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732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1646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2294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623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8 October 2021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CoalHMM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55839165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08/10/2021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08/10/2021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8 October 2021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CoalHMM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2818227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8 October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CoalHMM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954540345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08/10/2021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08/10/2021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852285795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CoalHMM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Iker Rivas-González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8 October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12/10/2021</a:t>
            </a:fld>
            <a:r>
              <a:rPr lang="en-GB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53852" y="1268760"/>
            <a:ext cx="8278515" cy="3323987"/>
          </a:xfrm>
        </p:spPr>
        <p:txBody>
          <a:bodyPr/>
          <a:lstStyle/>
          <a:p>
            <a:r>
              <a:rPr lang="en-GB" cap="none" dirty="0"/>
              <a:t>HMM of the discretized coalescence times with recombination for two sequences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315913" y="1792661"/>
            <a:ext cx="6642595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We can learn about rho and theta using a HMM: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Hidden states: discretized tree heights. 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Observations: mutations.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Transition: discretized transition probability matrix.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Emission: discretized probabilities of mutation.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Initial probabilities: equal.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Use a forward algorithm to optimize the likelihood on theta and rho.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56E4B-BF19-CA47-B75C-265A2B39904C}"/>
              </a:ext>
            </a:extLst>
          </p:cNvPr>
          <p:cNvSpPr/>
          <p:nvPr/>
        </p:nvSpPr>
        <p:spPr bwMode="auto">
          <a:xfrm>
            <a:off x="7606580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D05E61-EDF4-D748-A42D-FFCD0E2B4A4C}"/>
              </a:ext>
            </a:extLst>
          </p:cNvPr>
          <p:cNvSpPr/>
          <p:nvPr/>
        </p:nvSpPr>
        <p:spPr bwMode="auto">
          <a:xfrm>
            <a:off x="8038628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1CF77B-6FDC-024B-B88D-EDA9D5ADAFF3}"/>
              </a:ext>
            </a:extLst>
          </p:cNvPr>
          <p:cNvSpPr/>
          <p:nvPr/>
        </p:nvSpPr>
        <p:spPr bwMode="auto">
          <a:xfrm>
            <a:off x="8470676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146C43-8CA3-8045-9F57-4FDED174D35F}"/>
              </a:ext>
            </a:extLst>
          </p:cNvPr>
          <p:cNvSpPr/>
          <p:nvPr/>
        </p:nvSpPr>
        <p:spPr bwMode="auto">
          <a:xfrm>
            <a:off x="8902724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05FD693-1202-0A46-B872-94E0D20247B4}"/>
              </a:ext>
            </a:extLst>
          </p:cNvPr>
          <p:cNvSpPr/>
          <p:nvPr/>
        </p:nvSpPr>
        <p:spPr bwMode="auto">
          <a:xfrm>
            <a:off x="9334772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8BA9E9-C005-AA47-8307-E8A66C6B7796}"/>
              </a:ext>
            </a:extLst>
          </p:cNvPr>
          <p:cNvSpPr/>
          <p:nvPr/>
        </p:nvSpPr>
        <p:spPr bwMode="auto">
          <a:xfrm>
            <a:off x="9766820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0BEEFE-C386-1041-9568-964EBDEBD015}"/>
              </a:ext>
            </a:extLst>
          </p:cNvPr>
          <p:cNvSpPr/>
          <p:nvPr/>
        </p:nvSpPr>
        <p:spPr bwMode="auto">
          <a:xfrm>
            <a:off x="10198868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68EA09-EB78-2B48-9CC2-1DABF1FBA741}"/>
              </a:ext>
            </a:extLst>
          </p:cNvPr>
          <p:cNvSpPr/>
          <p:nvPr/>
        </p:nvSpPr>
        <p:spPr bwMode="auto">
          <a:xfrm>
            <a:off x="10630916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188D44F-1B9D-1E45-A73E-54F9DAF79BC5}"/>
              </a:ext>
            </a:extLst>
          </p:cNvPr>
          <p:cNvSpPr/>
          <p:nvPr/>
        </p:nvSpPr>
        <p:spPr bwMode="auto">
          <a:xfrm>
            <a:off x="11060540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434736A-919A-9940-B449-53DCE1641B80}"/>
              </a:ext>
            </a:extLst>
          </p:cNvPr>
          <p:cNvSpPr/>
          <p:nvPr/>
        </p:nvSpPr>
        <p:spPr bwMode="auto">
          <a:xfrm>
            <a:off x="11492588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3492A5-3F26-9342-83D4-B79DC97C2B8A}"/>
              </a:ext>
            </a:extLst>
          </p:cNvPr>
          <p:cNvSpPr/>
          <p:nvPr/>
        </p:nvSpPr>
        <p:spPr bwMode="auto">
          <a:xfrm>
            <a:off x="7606580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7A57BC-06A2-324C-92A4-80FD71DD991A}"/>
              </a:ext>
            </a:extLst>
          </p:cNvPr>
          <p:cNvSpPr/>
          <p:nvPr/>
        </p:nvSpPr>
        <p:spPr bwMode="auto">
          <a:xfrm>
            <a:off x="8038628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7CF55BC-BFAB-6F4A-9C39-52F7E111D90F}"/>
              </a:ext>
            </a:extLst>
          </p:cNvPr>
          <p:cNvSpPr/>
          <p:nvPr/>
        </p:nvSpPr>
        <p:spPr bwMode="auto">
          <a:xfrm>
            <a:off x="8470676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8E4D1B8-9B86-404D-A43D-62AD02D69ADA}"/>
              </a:ext>
            </a:extLst>
          </p:cNvPr>
          <p:cNvSpPr/>
          <p:nvPr/>
        </p:nvSpPr>
        <p:spPr bwMode="auto">
          <a:xfrm>
            <a:off x="8902724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06CEA9-8003-2543-8D58-FAA4FC434EA5}"/>
              </a:ext>
            </a:extLst>
          </p:cNvPr>
          <p:cNvSpPr/>
          <p:nvPr/>
        </p:nvSpPr>
        <p:spPr bwMode="auto">
          <a:xfrm>
            <a:off x="9334772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663E7A-F21E-C549-BD7F-97F9BD75AC48}"/>
              </a:ext>
            </a:extLst>
          </p:cNvPr>
          <p:cNvSpPr/>
          <p:nvPr/>
        </p:nvSpPr>
        <p:spPr bwMode="auto">
          <a:xfrm>
            <a:off x="9766820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0A6F07D-BEA7-904A-9DFE-1A2C0D6D61FE}"/>
              </a:ext>
            </a:extLst>
          </p:cNvPr>
          <p:cNvSpPr/>
          <p:nvPr/>
        </p:nvSpPr>
        <p:spPr bwMode="auto">
          <a:xfrm>
            <a:off x="10198868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2134F51-5D48-574B-9C5B-A3FC9B7BCC31}"/>
              </a:ext>
            </a:extLst>
          </p:cNvPr>
          <p:cNvSpPr/>
          <p:nvPr/>
        </p:nvSpPr>
        <p:spPr bwMode="auto">
          <a:xfrm>
            <a:off x="10630916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C7696A-7400-0147-92F3-A53A1372CB4F}"/>
              </a:ext>
            </a:extLst>
          </p:cNvPr>
          <p:cNvSpPr/>
          <p:nvPr/>
        </p:nvSpPr>
        <p:spPr bwMode="auto">
          <a:xfrm>
            <a:off x="11060540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C01511A-70E7-6C4E-B29F-13C74FCA4901}"/>
              </a:ext>
            </a:extLst>
          </p:cNvPr>
          <p:cNvSpPr/>
          <p:nvPr/>
        </p:nvSpPr>
        <p:spPr bwMode="auto">
          <a:xfrm>
            <a:off x="11492588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AAE166-345A-3C4E-AE03-9EA27ED331E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88096" y="2317244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5B4981A-74B7-A040-9831-3DDE4D86C9EB}"/>
              </a:ext>
            </a:extLst>
          </p:cNvPr>
          <p:cNvCxnSpPr>
            <a:cxnSpLocks/>
          </p:cNvCxnSpPr>
          <p:nvPr/>
        </p:nvCxnSpPr>
        <p:spPr bwMode="auto">
          <a:xfrm flipV="1">
            <a:off x="7617630" y="2317244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C6664E-DE1D-8644-BFB1-6D76915D408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134748" y="2317244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BB0670-6BE8-9340-9981-0AD12C057CDD}"/>
              </a:ext>
            </a:extLst>
          </p:cNvPr>
          <p:cNvCxnSpPr>
            <a:cxnSpLocks/>
          </p:cNvCxnSpPr>
          <p:nvPr/>
        </p:nvCxnSpPr>
        <p:spPr bwMode="auto">
          <a:xfrm flipV="1">
            <a:off x="8064282" y="2317244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DA9A858-691D-CC43-A737-B502A4AF6C5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591074" y="2320990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329C25A-6D26-EA46-9C45-A774B247DF2A}"/>
              </a:ext>
            </a:extLst>
          </p:cNvPr>
          <p:cNvCxnSpPr>
            <a:cxnSpLocks/>
          </p:cNvCxnSpPr>
          <p:nvPr/>
        </p:nvCxnSpPr>
        <p:spPr bwMode="auto">
          <a:xfrm flipV="1">
            <a:off x="8520608" y="2320990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83F912-0B5C-C941-ABB9-6D2B2C84C1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037726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DD31189-5340-F94A-89E8-1BF07273DA92}"/>
              </a:ext>
            </a:extLst>
          </p:cNvPr>
          <p:cNvCxnSpPr>
            <a:cxnSpLocks/>
          </p:cNvCxnSpPr>
          <p:nvPr/>
        </p:nvCxnSpPr>
        <p:spPr bwMode="auto">
          <a:xfrm flipV="1">
            <a:off x="8967260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0207D51-1367-9B4C-8ECB-B903742141F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437451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704BED6-7FB4-0D48-A9EF-AE5BC0B546F1}"/>
              </a:ext>
            </a:extLst>
          </p:cNvPr>
          <p:cNvCxnSpPr>
            <a:cxnSpLocks/>
          </p:cNvCxnSpPr>
          <p:nvPr/>
        </p:nvCxnSpPr>
        <p:spPr bwMode="auto">
          <a:xfrm flipV="1">
            <a:off x="9366985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AF5838E-222A-A645-A859-52F4DEC95E2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69609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375EC6A-819D-A144-8DF4-3733C1BEED9D}"/>
              </a:ext>
            </a:extLst>
          </p:cNvPr>
          <p:cNvCxnSpPr>
            <a:cxnSpLocks/>
          </p:cNvCxnSpPr>
          <p:nvPr/>
        </p:nvCxnSpPr>
        <p:spPr bwMode="auto">
          <a:xfrm flipV="1">
            <a:off x="9799143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9C8221E-037C-7A48-BC79-BC4B3DEC9E2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95621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FB1B510-665C-0046-B9CB-260231E999A0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25155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A648AFC-BDF3-1E45-9C3D-B4823824AF1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720149" y="1916832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71D588B-5C0B-734C-AE64-F46D77D8C289}"/>
              </a:ext>
            </a:extLst>
          </p:cNvPr>
          <p:cNvCxnSpPr>
            <a:cxnSpLocks/>
          </p:cNvCxnSpPr>
          <p:nvPr/>
        </p:nvCxnSpPr>
        <p:spPr bwMode="auto">
          <a:xfrm flipV="1">
            <a:off x="10667567" y="1916832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755D711-A165-C946-B26A-86E41B716E1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166101" y="1930328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52744D0-31EE-8947-A34C-068D6D94747E}"/>
              </a:ext>
            </a:extLst>
          </p:cNvPr>
          <p:cNvCxnSpPr>
            <a:cxnSpLocks/>
          </p:cNvCxnSpPr>
          <p:nvPr/>
        </p:nvCxnSpPr>
        <p:spPr bwMode="auto">
          <a:xfrm flipV="1">
            <a:off x="11113519" y="1930328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AA7F2D-3CEF-1847-95F3-D5FCCB40EBD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580552" y="1930328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8C5645D-A14C-D044-949B-44895C9C8F39}"/>
              </a:ext>
            </a:extLst>
          </p:cNvPr>
          <p:cNvCxnSpPr>
            <a:cxnSpLocks/>
          </p:cNvCxnSpPr>
          <p:nvPr/>
        </p:nvCxnSpPr>
        <p:spPr bwMode="auto">
          <a:xfrm flipV="1">
            <a:off x="11527970" y="1930328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05F6C7B-A908-DF4F-9C37-D582863FB1E7}"/>
              </a:ext>
            </a:extLst>
          </p:cNvPr>
          <p:cNvCxnSpPr>
            <a:stCxn id="5" idx="4"/>
            <a:endCxn id="28" idx="0"/>
          </p:cNvCxnSpPr>
          <p:nvPr/>
        </p:nvCxnSpPr>
        <p:spPr bwMode="auto">
          <a:xfrm>
            <a:off x="7714592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0AAF408-5940-B142-9810-757B85505E6B}"/>
              </a:ext>
            </a:extLst>
          </p:cNvPr>
          <p:cNvCxnSpPr>
            <a:stCxn id="19" idx="4"/>
            <a:endCxn id="29" idx="0"/>
          </p:cNvCxnSpPr>
          <p:nvPr/>
        </p:nvCxnSpPr>
        <p:spPr bwMode="auto">
          <a:xfrm>
            <a:off x="8146640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D156DE-22BE-6741-B460-5AC197BBA87B}"/>
              </a:ext>
            </a:extLst>
          </p:cNvPr>
          <p:cNvCxnSpPr>
            <a:stCxn id="20" idx="4"/>
            <a:endCxn id="30" idx="0"/>
          </p:cNvCxnSpPr>
          <p:nvPr/>
        </p:nvCxnSpPr>
        <p:spPr bwMode="auto">
          <a:xfrm>
            <a:off x="8578688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882277D-AC33-9F4F-B455-7874258E0AC5}"/>
              </a:ext>
            </a:extLst>
          </p:cNvPr>
          <p:cNvCxnSpPr>
            <a:stCxn id="21" idx="4"/>
            <a:endCxn id="31" idx="0"/>
          </p:cNvCxnSpPr>
          <p:nvPr/>
        </p:nvCxnSpPr>
        <p:spPr bwMode="auto">
          <a:xfrm>
            <a:off x="9010736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43560A0-D850-1D4E-B5CD-988060890B4B}"/>
              </a:ext>
            </a:extLst>
          </p:cNvPr>
          <p:cNvCxnSpPr>
            <a:stCxn id="22" idx="4"/>
            <a:endCxn id="32" idx="0"/>
          </p:cNvCxnSpPr>
          <p:nvPr/>
        </p:nvCxnSpPr>
        <p:spPr bwMode="auto">
          <a:xfrm>
            <a:off x="9442784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313BCBB-4F91-394A-A0E7-22CF22322A5A}"/>
              </a:ext>
            </a:extLst>
          </p:cNvPr>
          <p:cNvCxnSpPr>
            <a:stCxn id="23" idx="4"/>
            <a:endCxn id="33" idx="0"/>
          </p:cNvCxnSpPr>
          <p:nvPr/>
        </p:nvCxnSpPr>
        <p:spPr bwMode="auto">
          <a:xfrm>
            <a:off x="9874832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9442DD2-4C4A-AB4B-8A93-754123CB69A9}"/>
              </a:ext>
            </a:extLst>
          </p:cNvPr>
          <p:cNvCxnSpPr>
            <a:stCxn id="24" idx="4"/>
            <a:endCxn id="34" idx="0"/>
          </p:cNvCxnSpPr>
          <p:nvPr/>
        </p:nvCxnSpPr>
        <p:spPr bwMode="auto">
          <a:xfrm>
            <a:off x="10306880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9AF845F-FF45-B84B-A65A-C671E18CC739}"/>
              </a:ext>
            </a:extLst>
          </p:cNvPr>
          <p:cNvCxnSpPr>
            <a:stCxn id="25" idx="4"/>
            <a:endCxn id="35" idx="0"/>
          </p:cNvCxnSpPr>
          <p:nvPr/>
        </p:nvCxnSpPr>
        <p:spPr bwMode="auto">
          <a:xfrm>
            <a:off x="10738928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F137F18-262A-7D4A-AE7F-A0199DD06AFA}"/>
              </a:ext>
            </a:extLst>
          </p:cNvPr>
          <p:cNvCxnSpPr>
            <a:stCxn id="26" idx="4"/>
            <a:endCxn id="36" idx="0"/>
          </p:cNvCxnSpPr>
          <p:nvPr/>
        </p:nvCxnSpPr>
        <p:spPr bwMode="auto">
          <a:xfrm>
            <a:off x="11168552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E8C2C9A-BAD9-2E4B-9EE8-53FDB079BBB8}"/>
              </a:ext>
            </a:extLst>
          </p:cNvPr>
          <p:cNvCxnSpPr>
            <a:stCxn id="27" idx="4"/>
            <a:endCxn id="37" idx="0"/>
          </p:cNvCxnSpPr>
          <p:nvPr/>
        </p:nvCxnSpPr>
        <p:spPr bwMode="auto">
          <a:xfrm>
            <a:off x="11600600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55EE1A2-89CC-F844-AC8F-37922C2E14A8}"/>
              </a:ext>
            </a:extLst>
          </p:cNvPr>
          <p:cNvCxnSpPr>
            <a:cxnSpLocks/>
            <a:stCxn id="5" idx="6"/>
            <a:endCxn id="19" idx="2"/>
          </p:cNvCxnSpPr>
          <p:nvPr/>
        </p:nvCxnSpPr>
        <p:spPr bwMode="auto">
          <a:xfrm>
            <a:off x="7822604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B9B97D7-443A-4148-A9C6-F8C96C68D8A5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 bwMode="auto">
          <a:xfrm>
            <a:off x="8254652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6631C0C-B8EA-1C49-A5A7-CEB1DD534051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 bwMode="auto">
          <a:xfrm>
            <a:off x="8686700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7B1F4B3-48CE-1D45-B52E-99A45D4F72BF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 bwMode="auto">
          <a:xfrm>
            <a:off x="9118748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AF7AD2D-1440-F140-96A9-EFFF848C4D59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 bwMode="auto">
          <a:xfrm>
            <a:off x="9550796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ACB13D2-A627-A041-8259-06A239F01CDE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 bwMode="auto">
          <a:xfrm>
            <a:off x="9982844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365EC30-E861-5348-A5EF-DA5D8E993225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 bwMode="auto">
          <a:xfrm>
            <a:off x="10414892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029347A-E307-1C45-937D-1549DCFAF105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 bwMode="auto">
          <a:xfrm>
            <a:off x="10846940" y="3032956"/>
            <a:ext cx="213600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010226A-62F5-3A43-A8BB-3127C21BD041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>
            <a:off x="11276564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609C7FD-004D-1045-998A-CE67497EEBAC}"/>
                  </a:ext>
                </a:extLst>
              </p:cNvPr>
              <p:cNvSpPr txBox="1"/>
              <p:nvPr/>
            </p:nvSpPr>
            <p:spPr>
              <a:xfrm>
                <a:off x="9389032" y="2105043"/>
                <a:ext cx="625556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609C7FD-004D-1045-998A-CE67497EE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32" y="2105043"/>
                <a:ext cx="625556" cy="233910"/>
              </a:xfrm>
              <a:prstGeom prst="rect">
                <a:avLst/>
              </a:prstGeom>
              <a:blipFill>
                <a:blip r:embed="rId4"/>
                <a:stretch>
                  <a:fillRect l="-12000" r="-10000" b="-4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76C967D-B5B9-D243-B2B8-138E111C27AB}"/>
                  </a:ext>
                </a:extLst>
              </p:cNvPr>
              <p:cNvSpPr txBox="1"/>
              <p:nvPr/>
            </p:nvSpPr>
            <p:spPr>
              <a:xfrm>
                <a:off x="7840274" y="1899988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76C967D-B5B9-D243-B2B8-138E111C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274" y="1899988"/>
                <a:ext cx="630301" cy="233910"/>
              </a:xfrm>
              <a:prstGeom prst="rect">
                <a:avLst/>
              </a:prstGeom>
              <a:blipFill>
                <a:blip r:embed="rId5"/>
                <a:stretch>
                  <a:fillRect l="-9804" r="-9804" b="-4736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77783AB-5558-4F4A-BC4E-DE9736FD85F6}"/>
                  </a:ext>
                </a:extLst>
              </p:cNvPr>
              <p:cNvSpPr txBox="1"/>
              <p:nvPr/>
            </p:nvSpPr>
            <p:spPr>
              <a:xfrm>
                <a:off x="10890017" y="1494480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77783AB-5558-4F4A-BC4E-DE9736FD8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017" y="1494480"/>
                <a:ext cx="630301" cy="233910"/>
              </a:xfrm>
              <a:prstGeom prst="rect">
                <a:avLst/>
              </a:prstGeom>
              <a:blipFill>
                <a:blip r:embed="rId6"/>
                <a:stretch>
                  <a:fillRect l="-9804" r="-9804" b="-4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40453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315913" y="1792661"/>
            <a:ext cx="6642595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We can learn about rho and theta using a HMM: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Hidden states: discretized tree heights. 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Observations: mutations.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Transition: discretized transition probability matrix.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Emission: discretized probabilities of mutation.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Initial probabilities: equal.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Use a forward algorithm to optimize the likelihood on theta and rho.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Obtain probabilities per state using a forward-backward algorithm on the optimized parameters.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56E4B-BF19-CA47-B75C-265A2B39904C}"/>
              </a:ext>
            </a:extLst>
          </p:cNvPr>
          <p:cNvSpPr/>
          <p:nvPr/>
        </p:nvSpPr>
        <p:spPr bwMode="auto">
          <a:xfrm>
            <a:off x="7606580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D05E61-EDF4-D748-A42D-FFCD0E2B4A4C}"/>
              </a:ext>
            </a:extLst>
          </p:cNvPr>
          <p:cNvSpPr/>
          <p:nvPr/>
        </p:nvSpPr>
        <p:spPr bwMode="auto">
          <a:xfrm>
            <a:off x="8038628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1CF77B-6FDC-024B-B88D-EDA9D5ADAFF3}"/>
              </a:ext>
            </a:extLst>
          </p:cNvPr>
          <p:cNvSpPr/>
          <p:nvPr/>
        </p:nvSpPr>
        <p:spPr bwMode="auto">
          <a:xfrm>
            <a:off x="8470676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146C43-8CA3-8045-9F57-4FDED174D35F}"/>
              </a:ext>
            </a:extLst>
          </p:cNvPr>
          <p:cNvSpPr/>
          <p:nvPr/>
        </p:nvSpPr>
        <p:spPr bwMode="auto">
          <a:xfrm>
            <a:off x="8902724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05FD693-1202-0A46-B872-94E0D20247B4}"/>
              </a:ext>
            </a:extLst>
          </p:cNvPr>
          <p:cNvSpPr/>
          <p:nvPr/>
        </p:nvSpPr>
        <p:spPr bwMode="auto">
          <a:xfrm>
            <a:off x="9334772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8BA9E9-C005-AA47-8307-E8A66C6B7796}"/>
              </a:ext>
            </a:extLst>
          </p:cNvPr>
          <p:cNvSpPr/>
          <p:nvPr/>
        </p:nvSpPr>
        <p:spPr bwMode="auto">
          <a:xfrm>
            <a:off x="9766820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0BEEFE-C386-1041-9568-964EBDEBD015}"/>
              </a:ext>
            </a:extLst>
          </p:cNvPr>
          <p:cNvSpPr/>
          <p:nvPr/>
        </p:nvSpPr>
        <p:spPr bwMode="auto">
          <a:xfrm>
            <a:off x="10198868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68EA09-EB78-2B48-9CC2-1DABF1FBA741}"/>
              </a:ext>
            </a:extLst>
          </p:cNvPr>
          <p:cNvSpPr/>
          <p:nvPr/>
        </p:nvSpPr>
        <p:spPr bwMode="auto">
          <a:xfrm>
            <a:off x="10630916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188D44F-1B9D-1E45-A73E-54F9DAF79BC5}"/>
              </a:ext>
            </a:extLst>
          </p:cNvPr>
          <p:cNvSpPr/>
          <p:nvPr/>
        </p:nvSpPr>
        <p:spPr bwMode="auto">
          <a:xfrm>
            <a:off x="11060540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434736A-919A-9940-B449-53DCE1641B80}"/>
              </a:ext>
            </a:extLst>
          </p:cNvPr>
          <p:cNvSpPr/>
          <p:nvPr/>
        </p:nvSpPr>
        <p:spPr bwMode="auto">
          <a:xfrm>
            <a:off x="11492588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3492A5-3F26-9342-83D4-B79DC97C2B8A}"/>
              </a:ext>
            </a:extLst>
          </p:cNvPr>
          <p:cNvSpPr/>
          <p:nvPr/>
        </p:nvSpPr>
        <p:spPr bwMode="auto">
          <a:xfrm>
            <a:off x="7606580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7A57BC-06A2-324C-92A4-80FD71DD991A}"/>
              </a:ext>
            </a:extLst>
          </p:cNvPr>
          <p:cNvSpPr/>
          <p:nvPr/>
        </p:nvSpPr>
        <p:spPr bwMode="auto">
          <a:xfrm>
            <a:off x="8038628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7CF55BC-BFAB-6F4A-9C39-52F7E111D90F}"/>
              </a:ext>
            </a:extLst>
          </p:cNvPr>
          <p:cNvSpPr/>
          <p:nvPr/>
        </p:nvSpPr>
        <p:spPr bwMode="auto">
          <a:xfrm>
            <a:off x="8470676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8E4D1B8-9B86-404D-A43D-62AD02D69ADA}"/>
              </a:ext>
            </a:extLst>
          </p:cNvPr>
          <p:cNvSpPr/>
          <p:nvPr/>
        </p:nvSpPr>
        <p:spPr bwMode="auto">
          <a:xfrm>
            <a:off x="8902724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06CEA9-8003-2543-8D58-FAA4FC434EA5}"/>
              </a:ext>
            </a:extLst>
          </p:cNvPr>
          <p:cNvSpPr/>
          <p:nvPr/>
        </p:nvSpPr>
        <p:spPr bwMode="auto">
          <a:xfrm>
            <a:off x="9334772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663E7A-F21E-C549-BD7F-97F9BD75AC48}"/>
              </a:ext>
            </a:extLst>
          </p:cNvPr>
          <p:cNvSpPr/>
          <p:nvPr/>
        </p:nvSpPr>
        <p:spPr bwMode="auto">
          <a:xfrm>
            <a:off x="9766820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0A6F07D-BEA7-904A-9DFE-1A2C0D6D61FE}"/>
              </a:ext>
            </a:extLst>
          </p:cNvPr>
          <p:cNvSpPr/>
          <p:nvPr/>
        </p:nvSpPr>
        <p:spPr bwMode="auto">
          <a:xfrm>
            <a:off x="10198868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2134F51-5D48-574B-9C5B-A3FC9B7BCC31}"/>
              </a:ext>
            </a:extLst>
          </p:cNvPr>
          <p:cNvSpPr/>
          <p:nvPr/>
        </p:nvSpPr>
        <p:spPr bwMode="auto">
          <a:xfrm>
            <a:off x="10630916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C7696A-7400-0147-92F3-A53A1372CB4F}"/>
              </a:ext>
            </a:extLst>
          </p:cNvPr>
          <p:cNvSpPr/>
          <p:nvPr/>
        </p:nvSpPr>
        <p:spPr bwMode="auto">
          <a:xfrm>
            <a:off x="11060540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C01511A-70E7-6C4E-B29F-13C74FCA4901}"/>
              </a:ext>
            </a:extLst>
          </p:cNvPr>
          <p:cNvSpPr/>
          <p:nvPr/>
        </p:nvSpPr>
        <p:spPr bwMode="auto">
          <a:xfrm>
            <a:off x="11492588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AAE166-345A-3C4E-AE03-9EA27ED331E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88096" y="2317244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5B4981A-74B7-A040-9831-3DDE4D86C9EB}"/>
              </a:ext>
            </a:extLst>
          </p:cNvPr>
          <p:cNvCxnSpPr>
            <a:cxnSpLocks/>
          </p:cNvCxnSpPr>
          <p:nvPr/>
        </p:nvCxnSpPr>
        <p:spPr bwMode="auto">
          <a:xfrm flipV="1">
            <a:off x="7617630" y="2317244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C6664E-DE1D-8644-BFB1-6D76915D408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134748" y="2317244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BB0670-6BE8-9340-9981-0AD12C057CDD}"/>
              </a:ext>
            </a:extLst>
          </p:cNvPr>
          <p:cNvCxnSpPr>
            <a:cxnSpLocks/>
          </p:cNvCxnSpPr>
          <p:nvPr/>
        </p:nvCxnSpPr>
        <p:spPr bwMode="auto">
          <a:xfrm flipV="1">
            <a:off x="8064282" y="2317244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DA9A858-691D-CC43-A737-B502A4AF6C5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591074" y="2320990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329C25A-6D26-EA46-9C45-A774B247DF2A}"/>
              </a:ext>
            </a:extLst>
          </p:cNvPr>
          <p:cNvCxnSpPr>
            <a:cxnSpLocks/>
          </p:cNvCxnSpPr>
          <p:nvPr/>
        </p:nvCxnSpPr>
        <p:spPr bwMode="auto">
          <a:xfrm flipV="1">
            <a:off x="8520608" y="2320990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83F912-0B5C-C941-ABB9-6D2B2C84C1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037726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DD31189-5340-F94A-89E8-1BF07273DA92}"/>
              </a:ext>
            </a:extLst>
          </p:cNvPr>
          <p:cNvCxnSpPr>
            <a:cxnSpLocks/>
          </p:cNvCxnSpPr>
          <p:nvPr/>
        </p:nvCxnSpPr>
        <p:spPr bwMode="auto">
          <a:xfrm flipV="1">
            <a:off x="8967260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0207D51-1367-9B4C-8ECB-B903742141F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437451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704BED6-7FB4-0D48-A9EF-AE5BC0B546F1}"/>
              </a:ext>
            </a:extLst>
          </p:cNvPr>
          <p:cNvCxnSpPr>
            <a:cxnSpLocks/>
          </p:cNvCxnSpPr>
          <p:nvPr/>
        </p:nvCxnSpPr>
        <p:spPr bwMode="auto">
          <a:xfrm flipV="1">
            <a:off x="9366985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AF5838E-222A-A645-A859-52F4DEC95E2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69609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375EC6A-819D-A144-8DF4-3733C1BEED9D}"/>
              </a:ext>
            </a:extLst>
          </p:cNvPr>
          <p:cNvCxnSpPr>
            <a:cxnSpLocks/>
          </p:cNvCxnSpPr>
          <p:nvPr/>
        </p:nvCxnSpPr>
        <p:spPr bwMode="auto">
          <a:xfrm flipV="1">
            <a:off x="9799143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9C8221E-037C-7A48-BC79-BC4B3DEC9E2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95621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FB1B510-665C-0046-B9CB-260231E999A0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25155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A648AFC-BDF3-1E45-9C3D-B4823824AF1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720149" y="1916832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71D588B-5C0B-734C-AE64-F46D77D8C289}"/>
              </a:ext>
            </a:extLst>
          </p:cNvPr>
          <p:cNvCxnSpPr>
            <a:cxnSpLocks/>
          </p:cNvCxnSpPr>
          <p:nvPr/>
        </p:nvCxnSpPr>
        <p:spPr bwMode="auto">
          <a:xfrm flipV="1">
            <a:off x="10667567" y="1916832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755D711-A165-C946-B26A-86E41B716E1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166101" y="1930328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52744D0-31EE-8947-A34C-068D6D94747E}"/>
              </a:ext>
            </a:extLst>
          </p:cNvPr>
          <p:cNvCxnSpPr>
            <a:cxnSpLocks/>
          </p:cNvCxnSpPr>
          <p:nvPr/>
        </p:nvCxnSpPr>
        <p:spPr bwMode="auto">
          <a:xfrm flipV="1">
            <a:off x="11113519" y="1930328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AA7F2D-3CEF-1847-95F3-D5FCCB40EBD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580552" y="1930328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8C5645D-A14C-D044-949B-44895C9C8F39}"/>
              </a:ext>
            </a:extLst>
          </p:cNvPr>
          <p:cNvCxnSpPr>
            <a:cxnSpLocks/>
          </p:cNvCxnSpPr>
          <p:nvPr/>
        </p:nvCxnSpPr>
        <p:spPr bwMode="auto">
          <a:xfrm flipV="1">
            <a:off x="11527970" y="1930328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05F6C7B-A908-DF4F-9C37-D582863FB1E7}"/>
              </a:ext>
            </a:extLst>
          </p:cNvPr>
          <p:cNvCxnSpPr>
            <a:stCxn id="5" idx="4"/>
            <a:endCxn id="28" idx="0"/>
          </p:cNvCxnSpPr>
          <p:nvPr/>
        </p:nvCxnSpPr>
        <p:spPr bwMode="auto">
          <a:xfrm>
            <a:off x="7714592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0AAF408-5940-B142-9810-757B85505E6B}"/>
              </a:ext>
            </a:extLst>
          </p:cNvPr>
          <p:cNvCxnSpPr>
            <a:stCxn id="19" idx="4"/>
            <a:endCxn id="29" idx="0"/>
          </p:cNvCxnSpPr>
          <p:nvPr/>
        </p:nvCxnSpPr>
        <p:spPr bwMode="auto">
          <a:xfrm>
            <a:off x="8146640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D156DE-22BE-6741-B460-5AC197BBA87B}"/>
              </a:ext>
            </a:extLst>
          </p:cNvPr>
          <p:cNvCxnSpPr>
            <a:stCxn id="20" idx="4"/>
            <a:endCxn id="30" idx="0"/>
          </p:cNvCxnSpPr>
          <p:nvPr/>
        </p:nvCxnSpPr>
        <p:spPr bwMode="auto">
          <a:xfrm>
            <a:off x="8578688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882277D-AC33-9F4F-B455-7874258E0AC5}"/>
              </a:ext>
            </a:extLst>
          </p:cNvPr>
          <p:cNvCxnSpPr>
            <a:stCxn id="21" idx="4"/>
            <a:endCxn id="31" idx="0"/>
          </p:cNvCxnSpPr>
          <p:nvPr/>
        </p:nvCxnSpPr>
        <p:spPr bwMode="auto">
          <a:xfrm>
            <a:off x="9010736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43560A0-D850-1D4E-B5CD-988060890B4B}"/>
              </a:ext>
            </a:extLst>
          </p:cNvPr>
          <p:cNvCxnSpPr>
            <a:stCxn id="22" idx="4"/>
            <a:endCxn id="32" idx="0"/>
          </p:cNvCxnSpPr>
          <p:nvPr/>
        </p:nvCxnSpPr>
        <p:spPr bwMode="auto">
          <a:xfrm>
            <a:off x="9442784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313BCBB-4F91-394A-A0E7-22CF22322A5A}"/>
              </a:ext>
            </a:extLst>
          </p:cNvPr>
          <p:cNvCxnSpPr>
            <a:stCxn id="23" idx="4"/>
            <a:endCxn id="33" idx="0"/>
          </p:cNvCxnSpPr>
          <p:nvPr/>
        </p:nvCxnSpPr>
        <p:spPr bwMode="auto">
          <a:xfrm>
            <a:off x="9874832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9442DD2-4C4A-AB4B-8A93-754123CB69A9}"/>
              </a:ext>
            </a:extLst>
          </p:cNvPr>
          <p:cNvCxnSpPr>
            <a:stCxn id="24" idx="4"/>
            <a:endCxn id="34" idx="0"/>
          </p:cNvCxnSpPr>
          <p:nvPr/>
        </p:nvCxnSpPr>
        <p:spPr bwMode="auto">
          <a:xfrm>
            <a:off x="10306880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9AF845F-FF45-B84B-A65A-C671E18CC739}"/>
              </a:ext>
            </a:extLst>
          </p:cNvPr>
          <p:cNvCxnSpPr>
            <a:stCxn id="25" idx="4"/>
            <a:endCxn id="35" idx="0"/>
          </p:cNvCxnSpPr>
          <p:nvPr/>
        </p:nvCxnSpPr>
        <p:spPr bwMode="auto">
          <a:xfrm>
            <a:off x="10738928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F137F18-262A-7D4A-AE7F-A0199DD06AFA}"/>
              </a:ext>
            </a:extLst>
          </p:cNvPr>
          <p:cNvCxnSpPr>
            <a:stCxn id="26" idx="4"/>
            <a:endCxn id="36" idx="0"/>
          </p:cNvCxnSpPr>
          <p:nvPr/>
        </p:nvCxnSpPr>
        <p:spPr bwMode="auto">
          <a:xfrm>
            <a:off x="11168552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E8C2C9A-BAD9-2E4B-9EE8-53FDB079BBB8}"/>
              </a:ext>
            </a:extLst>
          </p:cNvPr>
          <p:cNvCxnSpPr>
            <a:stCxn id="27" idx="4"/>
            <a:endCxn id="37" idx="0"/>
          </p:cNvCxnSpPr>
          <p:nvPr/>
        </p:nvCxnSpPr>
        <p:spPr bwMode="auto">
          <a:xfrm>
            <a:off x="11600600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55EE1A2-89CC-F844-AC8F-37922C2E14A8}"/>
              </a:ext>
            </a:extLst>
          </p:cNvPr>
          <p:cNvCxnSpPr>
            <a:cxnSpLocks/>
            <a:stCxn id="5" idx="6"/>
            <a:endCxn id="19" idx="2"/>
          </p:cNvCxnSpPr>
          <p:nvPr/>
        </p:nvCxnSpPr>
        <p:spPr bwMode="auto">
          <a:xfrm>
            <a:off x="7822604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B9B97D7-443A-4148-A9C6-F8C96C68D8A5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 bwMode="auto">
          <a:xfrm>
            <a:off x="8254652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6631C0C-B8EA-1C49-A5A7-CEB1DD534051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 bwMode="auto">
          <a:xfrm>
            <a:off x="8686700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7B1F4B3-48CE-1D45-B52E-99A45D4F72BF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 bwMode="auto">
          <a:xfrm>
            <a:off x="9118748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AF7AD2D-1440-F140-96A9-EFFF848C4D59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 bwMode="auto">
          <a:xfrm>
            <a:off x="9550796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ACB13D2-A627-A041-8259-06A239F01CDE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 bwMode="auto">
          <a:xfrm>
            <a:off x="9982844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365EC30-E861-5348-A5EF-DA5D8E993225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 bwMode="auto">
          <a:xfrm>
            <a:off x="10414892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029347A-E307-1C45-937D-1549DCFAF105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 bwMode="auto">
          <a:xfrm>
            <a:off x="10846940" y="3032956"/>
            <a:ext cx="213600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010226A-62F5-3A43-A8BB-3127C21BD041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>
            <a:off x="11276564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609C7FD-004D-1045-998A-CE67497EEBAC}"/>
                  </a:ext>
                </a:extLst>
              </p:cNvPr>
              <p:cNvSpPr txBox="1"/>
              <p:nvPr/>
            </p:nvSpPr>
            <p:spPr>
              <a:xfrm>
                <a:off x="9389032" y="2105043"/>
                <a:ext cx="625556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609C7FD-004D-1045-998A-CE67497EE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32" y="2105043"/>
                <a:ext cx="625556" cy="233910"/>
              </a:xfrm>
              <a:prstGeom prst="rect">
                <a:avLst/>
              </a:prstGeom>
              <a:blipFill>
                <a:blip r:embed="rId4"/>
                <a:stretch>
                  <a:fillRect l="-12000" r="-10000" b="-4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76C967D-B5B9-D243-B2B8-138E111C27AB}"/>
                  </a:ext>
                </a:extLst>
              </p:cNvPr>
              <p:cNvSpPr txBox="1"/>
              <p:nvPr/>
            </p:nvSpPr>
            <p:spPr>
              <a:xfrm>
                <a:off x="7840274" y="1899988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76C967D-B5B9-D243-B2B8-138E111C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274" y="1899988"/>
                <a:ext cx="630301" cy="233910"/>
              </a:xfrm>
              <a:prstGeom prst="rect">
                <a:avLst/>
              </a:prstGeom>
              <a:blipFill>
                <a:blip r:embed="rId5"/>
                <a:stretch>
                  <a:fillRect l="-9804" r="-9804" b="-4736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77783AB-5558-4F4A-BC4E-DE9736FD85F6}"/>
                  </a:ext>
                </a:extLst>
              </p:cNvPr>
              <p:cNvSpPr txBox="1"/>
              <p:nvPr/>
            </p:nvSpPr>
            <p:spPr>
              <a:xfrm>
                <a:off x="10890017" y="1494480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77783AB-5558-4F4A-BC4E-DE9736FD8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017" y="1494480"/>
                <a:ext cx="630301" cy="233910"/>
              </a:xfrm>
              <a:prstGeom prst="rect">
                <a:avLst/>
              </a:prstGeom>
              <a:blipFill>
                <a:blip r:embed="rId6"/>
                <a:stretch>
                  <a:fillRect l="-9804" r="-9804" b="-4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84791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6FD14B7-7B55-9B47-950F-4C5E742ED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76" y="1412776"/>
            <a:ext cx="9478788" cy="473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9449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BA9D927-CE1C-8B49-930C-A73A53987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184" y="1412776"/>
            <a:ext cx="9622804" cy="481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3614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Limitations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DF8D56-A8E1-1743-8BA9-70AC26731674}"/>
              </a:ext>
            </a:extLst>
          </p:cNvPr>
          <p:cNvSpPr/>
          <p:nvPr/>
        </p:nvSpPr>
        <p:spPr>
          <a:xfrm>
            <a:off x="621804" y="1628800"/>
            <a:ext cx="664259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400" dirty="0"/>
              <a:t>Choice of number of states.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400" dirty="0"/>
              <a:t>Low theta: not enough information.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400" dirty="0"/>
              <a:t>High theta: &gt;1 mutation per site.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400" dirty="0"/>
              <a:t>Low rho: bad estimation of recombination.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400" dirty="0"/>
              <a:t>High rho: independent trees in each site.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202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Next step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113E9A-9A44-1F44-A8D4-D6111E56B538}"/>
              </a:ext>
            </a:extLst>
          </p:cNvPr>
          <p:cNvCxnSpPr/>
          <p:nvPr/>
        </p:nvCxnSpPr>
        <p:spPr bwMode="auto">
          <a:xfrm flipH="1">
            <a:off x="6910083" y="4435331"/>
            <a:ext cx="546235" cy="118350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B21A17-E928-7A48-8FE2-0D5DD7528969}"/>
              </a:ext>
            </a:extLst>
          </p:cNvPr>
          <p:cNvCxnSpPr>
            <a:cxnSpLocks/>
          </p:cNvCxnSpPr>
          <p:nvPr/>
        </p:nvCxnSpPr>
        <p:spPr bwMode="auto">
          <a:xfrm>
            <a:off x="7457327" y="4415725"/>
            <a:ext cx="541623" cy="122271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B6FF20-EA37-0A4F-BE28-2209B2BDA198}"/>
              </a:ext>
            </a:extLst>
          </p:cNvPr>
          <p:cNvCxnSpPr>
            <a:cxnSpLocks/>
          </p:cNvCxnSpPr>
          <p:nvPr/>
        </p:nvCxnSpPr>
        <p:spPr bwMode="auto">
          <a:xfrm>
            <a:off x="8764272" y="4435331"/>
            <a:ext cx="541623" cy="122271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B07B19-749D-0440-82D5-DF44293086C2}"/>
              </a:ext>
            </a:extLst>
          </p:cNvPr>
          <p:cNvCxnSpPr>
            <a:cxnSpLocks/>
          </p:cNvCxnSpPr>
          <p:nvPr/>
        </p:nvCxnSpPr>
        <p:spPr bwMode="auto">
          <a:xfrm>
            <a:off x="8771712" y="2276872"/>
            <a:ext cx="1499164" cy="3384375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3CB867-8CEB-4A48-9C2B-93ED50EA25A1}"/>
              </a:ext>
            </a:extLst>
          </p:cNvPr>
          <p:cNvCxnSpPr>
            <a:cxnSpLocks/>
          </p:cNvCxnSpPr>
          <p:nvPr/>
        </p:nvCxnSpPr>
        <p:spPr bwMode="auto">
          <a:xfrm>
            <a:off x="8764272" y="2268494"/>
            <a:ext cx="0" cy="215845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5E31EA-E54E-4941-BBDA-4522A526F460}"/>
              </a:ext>
            </a:extLst>
          </p:cNvPr>
          <p:cNvCxnSpPr>
            <a:cxnSpLocks/>
          </p:cNvCxnSpPr>
          <p:nvPr/>
        </p:nvCxnSpPr>
        <p:spPr bwMode="auto">
          <a:xfrm>
            <a:off x="10085562" y="2479402"/>
            <a:ext cx="1409450" cy="3181847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E078DE-4C2E-7E43-948F-AB85BDBD6CF6}"/>
              </a:ext>
            </a:extLst>
          </p:cNvPr>
          <p:cNvCxnSpPr>
            <a:cxnSpLocks/>
          </p:cNvCxnSpPr>
          <p:nvPr/>
        </p:nvCxnSpPr>
        <p:spPr bwMode="auto">
          <a:xfrm>
            <a:off x="10085562" y="1412776"/>
            <a:ext cx="0" cy="108012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257BEF-BA0D-3442-8787-828BE5D1808D}"/>
              </a:ext>
            </a:extLst>
          </p:cNvPr>
          <p:cNvCxnSpPr/>
          <p:nvPr/>
        </p:nvCxnSpPr>
        <p:spPr bwMode="auto">
          <a:xfrm flipH="1">
            <a:off x="5518348" y="4452904"/>
            <a:ext cx="546235" cy="118350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9FF822-08A7-1D42-9DE3-CC1DE15B2B62}"/>
              </a:ext>
            </a:extLst>
          </p:cNvPr>
          <p:cNvCxnSpPr>
            <a:cxnSpLocks/>
          </p:cNvCxnSpPr>
          <p:nvPr/>
        </p:nvCxnSpPr>
        <p:spPr bwMode="auto">
          <a:xfrm>
            <a:off x="6054734" y="1412776"/>
            <a:ext cx="0" cy="304012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1718B4-B2CF-174A-8D80-3D3CD092105A}"/>
              </a:ext>
            </a:extLst>
          </p:cNvPr>
          <p:cNvCxnSpPr>
            <a:cxnSpLocks/>
          </p:cNvCxnSpPr>
          <p:nvPr/>
        </p:nvCxnSpPr>
        <p:spPr bwMode="auto">
          <a:xfrm flipH="1">
            <a:off x="5791465" y="4435995"/>
            <a:ext cx="3260711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2B34A3-0AA3-6241-9CC6-4615C9BC785C}"/>
              </a:ext>
            </a:extLst>
          </p:cNvPr>
          <p:cNvCxnSpPr>
            <a:cxnSpLocks/>
          </p:cNvCxnSpPr>
          <p:nvPr/>
        </p:nvCxnSpPr>
        <p:spPr bwMode="auto">
          <a:xfrm flipH="1">
            <a:off x="5791465" y="2276872"/>
            <a:ext cx="4238845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CA8BB28E-ACB8-BF4C-908A-3FBD429C3659}"/>
              </a:ext>
            </a:extLst>
          </p:cNvPr>
          <p:cNvSpPr/>
          <p:nvPr/>
        </p:nvSpPr>
        <p:spPr bwMode="auto">
          <a:xfrm flipH="1" flipV="1">
            <a:off x="6022404" y="5730888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51FCD82-24B7-4844-91EF-389A7AA55618}"/>
              </a:ext>
            </a:extLst>
          </p:cNvPr>
          <p:cNvCxnSpPr>
            <a:cxnSpLocks/>
            <a:stCxn id="140" idx="6"/>
          </p:cNvCxnSpPr>
          <p:nvPr/>
        </p:nvCxnSpPr>
        <p:spPr bwMode="auto">
          <a:xfrm>
            <a:off x="6022404" y="5762558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id="{A1EAFFA6-05DB-9744-ADE8-878FC3D84C2B}"/>
              </a:ext>
            </a:extLst>
          </p:cNvPr>
          <p:cNvSpPr/>
          <p:nvPr/>
        </p:nvSpPr>
        <p:spPr bwMode="auto">
          <a:xfrm rot="10800000" flipH="1" flipV="1">
            <a:off x="6346440" y="5730888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7BEBD3C-C7FD-6C4B-B2DD-F7094EB9896E}"/>
              </a:ext>
            </a:extLst>
          </p:cNvPr>
          <p:cNvCxnSpPr>
            <a:cxnSpLocks/>
            <a:stCxn id="142" idx="6"/>
          </p:cNvCxnSpPr>
          <p:nvPr/>
        </p:nvCxnSpPr>
        <p:spPr bwMode="auto">
          <a:xfrm flipH="1">
            <a:off x="6216126" y="5762558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4" name="Oval 143">
            <a:extLst>
              <a:ext uri="{FF2B5EF4-FFF2-40B4-BE49-F238E27FC236}">
                <a16:creationId xmlns:a16="http://schemas.microsoft.com/office/drawing/2014/main" id="{95FCA652-13F3-5341-8975-D1293BF3B9A4}"/>
              </a:ext>
            </a:extLst>
          </p:cNvPr>
          <p:cNvSpPr/>
          <p:nvPr/>
        </p:nvSpPr>
        <p:spPr bwMode="auto">
          <a:xfrm flipH="1" flipV="1">
            <a:off x="8471622" y="5730888"/>
            <a:ext cx="63340" cy="63340"/>
          </a:xfrm>
          <a:prstGeom prst="ellipse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DEBD5ED-8075-544F-8A69-640522947945}"/>
              </a:ext>
            </a:extLst>
          </p:cNvPr>
          <p:cNvCxnSpPr>
            <a:cxnSpLocks/>
            <a:stCxn id="144" idx="6"/>
          </p:cNvCxnSpPr>
          <p:nvPr/>
        </p:nvCxnSpPr>
        <p:spPr bwMode="auto">
          <a:xfrm>
            <a:off x="8471622" y="5762558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DE5913B8-5E71-9D4D-B6D7-EFE7BC9D5DCB}"/>
              </a:ext>
            </a:extLst>
          </p:cNvPr>
          <p:cNvSpPr/>
          <p:nvPr/>
        </p:nvSpPr>
        <p:spPr bwMode="auto">
          <a:xfrm rot="10800000" flipH="1" flipV="1">
            <a:off x="8795658" y="5730888"/>
            <a:ext cx="63340" cy="63340"/>
          </a:xfrm>
          <a:prstGeom prst="ellipse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9EBAC048-26C9-A446-875F-1186385A0751}"/>
              </a:ext>
            </a:extLst>
          </p:cNvPr>
          <p:cNvCxnSpPr>
            <a:cxnSpLocks/>
            <a:stCxn id="146" idx="6"/>
          </p:cNvCxnSpPr>
          <p:nvPr/>
        </p:nvCxnSpPr>
        <p:spPr bwMode="auto">
          <a:xfrm flipH="1">
            <a:off x="8665344" y="5762558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9D8C4F3D-AB0E-F742-97F4-1FD6E4E1F47A}"/>
              </a:ext>
            </a:extLst>
          </p:cNvPr>
          <p:cNvSpPr/>
          <p:nvPr/>
        </p:nvSpPr>
        <p:spPr bwMode="auto">
          <a:xfrm flipH="1" flipV="1">
            <a:off x="10630916" y="5730888"/>
            <a:ext cx="63340" cy="63340"/>
          </a:xfrm>
          <a:prstGeom prst="ellipse">
            <a:avLst/>
          </a:prstGeom>
          <a:solidFill>
            <a:srgbClr val="00D200"/>
          </a:solidFill>
          <a:ln w="1778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E6D401B-7F76-DC41-A78F-60DE4999B3CE}"/>
              </a:ext>
            </a:extLst>
          </p:cNvPr>
          <p:cNvCxnSpPr>
            <a:cxnSpLocks/>
            <a:stCxn id="148" idx="6"/>
          </p:cNvCxnSpPr>
          <p:nvPr/>
        </p:nvCxnSpPr>
        <p:spPr bwMode="auto">
          <a:xfrm>
            <a:off x="10630916" y="5762558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A5317087-D6BF-E949-92FD-2215A89D5B6A}"/>
              </a:ext>
            </a:extLst>
          </p:cNvPr>
          <p:cNvSpPr/>
          <p:nvPr/>
        </p:nvSpPr>
        <p:spPr bwMode="auto">
          <a:xfrm rot="10800000" flipH="1" flipV="1">
            <a:off x="10954952" y="5730888"/>
            <a:ext cx="63340" cy="63340"/>
          </a:xfrm>
          <a:prstGeom prst="ellipse">
            <a:avLst/>
          </a:prstGeom>
          <a:solidFill>
            <a:srgbClr val="00D200"/>
          </a:solidFill>
          <a:ln w="1778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E157C40-5606-6742-BF3D-1A46C9BCFC84}"/>
              </a:ext>
            </a:extLst>
          </p:cNvPr>
          <p:cNvCxnSpPr>
            <a:cxnSpLocks/>
            <a:stCxn id="150" idx="6"/>
          </p:cNvCxnSpPr>
          <p:nvPr/>
        </p:nvCxnSpPr>
        <p:spPr bwMode="auto">
          <a:xfrm flipH="1">
            <a:off x="10824638" y="5762558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F1C72788-4285-FD41-B403-D5F71D13E99E}"/>
              </a:ext>
            </a:extLst>
          </p:cNvPr>
          <p:cNvSpPr/>
          <p:nvPr/>
        </p:nvSpPr>
        <p:spPr bwMode="auto">
          <a:xfrm flipH="1" flipV="1">
            <a:off x="6284788" y="5237144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8770D93-96A6-AC4F-8A5C-39271B7A735A}"/>
              </a:ext>
            </a:extLst>
          </p:cNvPr>
          <p:cNvCxnSpPr>
            <a:cxnSpLocks/>
            <a:stCxn id="152" idx="6"/>
          </p:cNvCxnSpPr>
          <p:nvPr/>
        </p:nvCxnSpPr>
        <p:spPr bwMode="auto">
          <a:xfrm>
            <a:off x="6284788" y="5268814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06473396-22E4-7643-BE08-613F2469252D}"/>
              </a:ext>
            </a:extLst>
          </p:cNvPr>
          <p:cNvSpPr/>
          <p:nvPr/>
        </p:nvSpPr>
        <p:spPr bwMode="auto">
          <a:xfrm rot="10800000" flipH="1" flipV="1">
            <a:off x="6608824" y="5237144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D4B6FDB-32D2-594A-8CA6-EBF9322F7405}"/>
              </a:ext>
            </a:extLst>
          </p:cNvPr>
          <p:cNvCxnSpPr>
            <a:cxnSpLocks/>
            <a:stCxn id="154" idx="6"/>
          </p:cNvCxnSpPr>
          <p:nvPr/>
        </p:nvCxnSpPr>
        <p:spPr bwMode="auto">
          <a:xfrm flipH="1">
            <a:off x="6478510" y="5268814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B87A204-1DE8-8B45-B2A9-6DD8D7541508}"/>
              </a:ext>
            </a:extLst>
          </p:cNvPr>
          <p:cNvSpPr/>
          <p:nvPr/>
        </p:nvSpPr>
        <p:spPr bwMode="auto">
          <a:xfrm>
            <a:off x="6198751" y="5156727"/>
            <a:ext cx="568710" cy="223586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B676B9A0-F4F2-5747-B073-1C54F89564CE}"/>
              </a:ext>
            </a:extLst>
          </p:cNvPr>
          <p:cNvSpPr/>
          <p:nvPr/>
        </p:nvSpPr>
        <p:spPr bwMode="auto">
          <a:xfrm flipH="1" flipV="1">
            <a:off x="6284787" y="4793765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ED73925-6C39-3246-8D6C-B990AF1F0699}"/>
              </a:ext>
            </a:extLst>
          </p:cNvPr>
          <p:cNvCxnSpPr>
            <a:cxnSpLocks/>
            <a:stCxn id="157" idx="6"/>
          </p:cNvCxnSpPr>
          <p:nvPr/>
        </p:nvCxnSpPr>
        <p:spPr bwMode="auto">
          <a:xfrm>
            <a:off x="6284787" y="4825435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8CA95306-A696-9240-8739-FE4FEDDFA5F7}"/>
              </a:ext>
            </a:extLst>
          </p:cNvPr>
          <p:cNvSpPr/>
          <p:nvPr/>
        </p:nvSpPr>
        <p:spPr bwMode="auto">
          <a:xfrm rot="10800000" flipH="1" flipV="1">
            <a:off x="6608823" y="4913606"/>
            <a:ext cx="63340" cy="63340"/>
          </a:xfrm>
          <a:prstGeom prst="ellipse">
            <a:avLst/>
          </a:prstGeom>
          <a:solidFill>
            <a:srgbClr val="0070C0"/>
          </a:solidFill>
          <a:ln w="1778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90A35F38-9F29-8045-A4D8-54E5834FB19C}"/>
              </a:ext>
            </a:extLst>
          </p:cNvPr>
          <p:cNvCxnSpPr>
            <a:cxnSpLocks/>
            <a:stCxn id="159" idx="6"/>
          </p:cNvCxnSpPr>
          <p:nvPr/>
        </p:nvCxnSpPr>
        <p:spPr bwMode="auto">
          <a:xfrm flipH="1">
            <a:off x="6478509" y="4945276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7A3F7A77-700C-AA45-A948-CE3E85587822}"/>
              </a:ext>
            </a:extLst>
          </p:cNvPr>
          <p:cNvSpPr/>
          <p:nvPr/>
        </p:nvSpPr>
        <p:spPr bwMode="auto">
          <a:xfrm>
            <a:off x="6198750" y="4702493"/>
            <a:ext cx="568710" cy="35428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C715FBB-4B3C-8E42-AC1B-9185EDF4B709}"/>
              </a:ext>
            </a:extLst>
          </p:cNvPr>
          <p:cNvSpPr/>
          <p:nvPr/>
        </p:nvSpPr>
        <p:spPr bwMode="auto">
          <a:xfrm>
            <a:off x="8110637" y="5156727"/>
            <a:ext cx="568710" cy="22358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62544794-DE12-BF4E-9BB9-033DD6EF54A9}"/>
              </a:ext>
            </a:extLst>
          </p:cNvPr>
          <p:cNvSpPr/>
          <p:nvPr/>
        </p:nvSpPr>
        <p:spPr bwMode="auto">
          <a:xfrm>
            <a:off x="8110636" y="4702493"/>
            <a:ext cx="568710" cy="35428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60A3E3D8-64CB-AD47-B998-01C5807A2408}"/>
              </a:ext>
            </a:extLst>
          </p:cNvPr>
          <p:cNvSpPr/>
          <p:nvPr/>
        </p:nvSpPr>
        <p:spPr bwMode="auto">
          <a:xfrm flipH="1" flipV="1">
            <a:off x="8196673" y="4793765"/>
            <a:ext cx="63340" cy="63340"/>
          </a:xfrm>
          <a:prstGeom prst="ellipse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DFFC28E3-A5D0-A949-9DA5-D381DDD9819F}"/>
              </a:ext>
            </a:extLst>
          </p:cNvPr>
          <p:cNvCxnSpPr>
            <a:cxnSpLocks/>
            <a:stCxn id="167" idx="6"/>
          </p:cNvCxnSpPr>
          <p:nvPr/>
        </p:nvCxnSpPr>
        <p:spPr bwMode="auto">
          <a:xfrm>
            <a:off x="8196673" y="4825435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8F9CE06E-4986-D747-A0CE-2709D5EEE20F}"/>
              </a:ext>
            </a:extLst>
          </p:cNvPr>
          <p:cNvSpPr/>
          <p:nvPr/>
        </p:nvSpPr>
        <p:spPr bwMode="auto">
          <a:xfrm rot="10800000" flipH="1" flipV="1">
            <a:off x="8520709" y="4913606"/>
            <a:ext cx="63340" cy="63340"/>
          </a:xfrm>
          <a:prstGeom prst="ellipse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A19B7D5-7BDF-C849-9E00-D5F15316C5D4}"/>
              </a:ext>
            </a:extLst>
          </p:cNvPr>
          <p:cNvCxnSpPr>
            <a:cxnSpLocks/>
            <a:stCxn id="169" idx="6"/>
          </p:cNvCxnSpPr>
          <p:nvPr/>
        </p:nvCxnSpPr>
        <p:spPr bwMode="auto">
          <a:xfrm flipH="1">
            <a:off x="8390395" y="4945276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E9C0B75F-265A-EC45-BD44-EEC7C0526E60}"/>
              </a:ext>
            </a:extLst>
          </p:cNvPr>
          <p:cNvSpPr/>
          <p:nvPr/>
        </p:nvSpPr>
        <p:spPr bwMode="auto">
          <a:xfrm flipH="1" flipV="1">
            <a:off x="8196674" y="5237144"/>
            <a:ext cx="63340" cy="63340"/>
          </a:xfrm>
          <a:prstGeom prst="ellipse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A2494B7A-5D50-E844-8C39-C3AA1845E309}"/>
              </a:ext>
            </a:extLst>
          </p:cNvPr>
          <p:cNvCxnSpPr>
            <a:cxnSpLocks/>
            <a:stCxn id="162" idx="6"/>
          </p:cNvCxnSpPr>
          <p:nvPr/>
        </p:nvCxnSpPr>
        <p:spPr bwMode="auto">
          <a:xfrm>
            <a:off x="8196674" y="5268814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0E281070-F029-724C-A246-936347762F8B}"/>
              </a:ext>
            </a:extLst>
          </p:cNvPr>
          <p:cNvSpPr/>
          <p:nvPr/>
        </p:nvSpPr>
        <p:spPr bwMode="auto">
          <a:xfrm rot="10800000" flipH="1" flipV="1">
            <a:off x="8520710" y="5237144"/>
            <a:ext cx="63340" cy="63340"/>
          </a:xfrm>
          <a:prstGeom prst="ellipse">
            <a:avLst/>
          </a:prstGeom>
          <a:solidFill>
            <a:srgbClr val="FF0000"/>
          </a:solidFill>
          <a:ln w="1778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6408E7C-A87C-FC4C-989E-0002F0E04476}"/>
              </a:ext>
            </a:extLst>
          </p:cNvPr>
          <p:cNvCxnSpPr>
            <a:cxnSpLocks/>
            <a:stCxn id="164" idx="6"/>
          </p:cNvCxnSpPr>
          <p:nvPr/>
        </p:nvCxnSpPr>
        <p:spPr bwMode="auto">
          <a:xfrm flipH="1">
            <a:off x="8390396" y="5268814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26D1973-713E-354B-AB31-E79E7E41BF48}"/>
              </a:ext>
            </a:extLst>
          </p:cNvPr>
          <p:cNvSpPr/>
          <p:nvPr/>
        </p:nvSpPr>
        <p:spPr bwMode="auto">
          <a:xfrm>
            <a:off x="9918190" y="4279445"/>
            <a:ext cx="568710" cy="223586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A3A0D6D-220B-7744-83DA-5C7EAC92979F}"/>
              </a:ext>
            </a:extLst>
          </p:cNvPr>
          <p:cNvSpPr/>
          <p:nvPr/>
        </p:nvSpPr>
        <p:spPr bwMode="auto">
          <a:xfrm>
            <a:off x="9918189" y="3825211"/>
            <a:ext cx="568710" cy="35428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803196B7-5C3E-F24D-8285-A4692DA8331D}"/>
              </a:ext>
            </a:extLst>
          </p:cNvPr>
          <p:cNvSpPr/>
          <p:nvPr/>
        </p:nvSpPr>
        <p:spPr bwMode="auto">
          <a:xfrm flipH="1" flipV="1">
            <a:off x="10004226" y="3916483"/>
            <a:ext cx="63340" cy="63340"/>
          </a:xfrm>
          <a:prstGeom prst="ellipse">
            <a:avLst/>
          </a:prstGeom>
          <a:solidFill>
            <a:srgbClr val="00D200"/>
          </a:solidFill>
          <a:ln w="1778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E818BDC-BB32-4C49-85F0-FC5E616FF894}"/>
              </a:ext>
            </a:extLst>
          </p:cNvPr>
          <p:cNvCxnSpPr>
            <a:cxnSpLocks/>
            <a:stCxn id="174" idx="6"/>
          </p:cNvCxnSpPr>
          <p:nvPr/>
        </p:nvCxnSpPr>
        <p:spPr bwMode="auto">
          <a:xfrm>
            <a:off x="10004226" y="3948153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C9F8B6D9-1B61-BB40-BBF2-505F9218C449}"/>
              </a:ext>
            </a:extLst>
          </p:cNvPr>
          <p:cNvSpPr/>
          <p:nvPr/>
        </p:nvSpPr>
        <p:spPr bwMode="auto">
          <a:xfrm rot="10800000" flipH="1" flipV="1">
            <a:off x="10328262" y="4036324"/>
            <a:ext cx="63340" cy="63340"/>
          </a:xfrm>
          <a:prstGeom prst="ellipse">
            <a:avLst/>
          </a:prstGeom>
          <a:solidFill>
            <a:srgbClr val="00D200"/>
          </a:solidFill>
          <a:ln w="1778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B15DA82D-4BA1-B14E-9E8D-BFCE818A5F22}"/>
              </a:ext>
            </a:extLst>
          </p:cNvPr>
          <p:cNvCxnSpPr>
            <a:cxnSpLocks/>
            <a:stCxn id="176" idx="6"/>
          </p:cNvCxnSpPr>
          <p:nvPr/>
        </p:nvCxnSpPr>
        <p:spPr bwMode="auto">
          <a:xfrm flipH="1">
            <a:off x="10197948" y="4067994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0399ED3D-BDBF-E640-A2D1-BA0CFA0B429E}"/>
              </a:ext>
            </a:extLst>
          </p:cNvPr>
          <p:cNvSpPr/>
          <p:nvPr/>
        </p:nvSpPr>
        <p:spPr bwMode="auto">
          <a:xfrm flipH="1" flipV="1">
            <a:off x="10004227" y="4359862"/>
            <a:ext cx="63340" cy="63340"/>
          </a:xfrm>
          <a:prstGeom prst="ellipse">
            <a:avLst/>
          </a:prstGeom>
          <a:solidFill>
            <a:srgbClr val="00D200"/>
          </a:solidFill>
          <a:ln w="1778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8AC16138-21EE-E841-8AFF-825C2AF6C5F3}"/>
              </a:ext>
            </a:extLst>
          </p:cNvPr>
          <p:cNvCxnSpPr>
            <a:cxnSpLocks/>
            <a:stCxn id="178" idx="6"/>
          </p:cNvCxnSpPr>
          <p:nvPr/>
        </p:nvCxnSpPr>
        <p:spPr bwMode="auto">
          <a:xfrm>
            <a:off x="10004227" y="4391532"/>
            <a:ext cx="193655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AAFF18FC-6F1F-3F47-909C-1F0B209C8E90}"/>
              </a:ext>
            </a:extLst>
          </p:cNvPr>
          <p:cNvSpPr/>
          <p:nvPr/>
        </p:nvSpPr>
        <p:spPr bwMode="auto">
          <a:xfrm rot="10800000" flipH="1" flipV="1">
            <a:off x="10328263" y="4359862"/>
            <a:ext cx="63340" cy="63340"/>
          </a:xfrm>
          <a:prstGeom prst="ellipse">
            <a:avLst/>
          </a:prstGeom>
          <a:solidFill>
            <a:srgbClr val="00D200"/>
          </a:solidFill>
          <a:ln w="1778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29378B5B-4244-2148-8348-1C22ACC075A5}"/>
              </a:ext>
            </a:extLst>
          </p:cNvPr>
          <p:cNvCxnSpPr>
            <a:cxnSpLocks/>
            <a:stCxn id="180" idx="6"/>
          </p:cNvCxnSpPr>
          <p:nvPr/>
        </p:nvCxnSpPr>
        <p:spPr bwMode="auto">
          <a:xfrm flipH="1">
            <a:off x="10197949" y="4391532"/>
            <a:ext cx="193654" cy="0"/>
          </a:xfrm>
          <a:prstGeom prst="line">
            <a:avLst/>
          </a:prstGeom>
          <a:solidFill>
            <a:schemeClr val="accent2"/>
          </a:solidFill>
          <a:ln w="19050" cap="flat" cmpd="sng" algn="ctr">
            <a:solidFill>
              <a:srgbClr val="00D2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4" name="TextBox 353">
            <a:extLst>
              <a:ext uri="{FF2B5EF4-FFF2-40B4-BE49-F238E27FC236}">
                <a16:creationId xmlns:a16="http://schemas.microsoft.com/office/drawing/2014/main" id="{F2CBA610-395D-0A47-B0D1-704DF961BF84}"/>
              </a:ext>
            </a:extLst>
          </p:cNvPr>
          <p:cNvSpPr txBox="1"/>
          <p:nvPr/>
        </p:nvSpPr>
        <p:spPr>
          <a:xfrm>
            <a:off x="7822604" y="1548045"/>
            <a:ext cx="474489" cy="526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600" dirty="0">
                <a:latin typeface="+mn-lt"/>
              </a:rPr>
              <a:t>??</a:t>
            </a: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DDC3E14D-6215-FB4F-B48B-99251C40FEAE}"/>
              </a:ext>
            </a:extLst>
          </p:cNvPr>
          <p:cNvSpPr/>
          <p:nvPr/>
        </p:nvSpPr>
        <p:spPr>
          <a:xfrm>
            <a:off x="253252" y="2204805"/>
            <a:ext cx="461143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Move towards ILS: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Add Mailund (2011).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Survey the state space.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Simplify the state space using symmetry.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Add independent Ne, rho, theta.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5E5106-9D22-CE4C-9B57-63FE28A3FE4F}"/>
              </a:ext>
            </a:extLst>
          </p:cNvPr>
          <p:cNvGrpSpPr/>
          <p:nvPr/>
        </p:nvGrpSpPr>
        <p:grpSpPr>
          <a:xfrm>
            <a:off x="6132848" y="2388357"/>
            <a:ext cx="2557015" cy="1955917"/>
            <a:chOff x="5149864" y="2213581"/>
            <a:chExt cx="2557015" cy="1955917"/>
          </a:xfrm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E802F04-3161-EF4E-A2B2-2BAF5A4136F4}"/>
                </a:ext>
              </a:extLst>
            </p:cNvPr>
            <p:cNvSpPr/>
            <p:nvPr/>
          </p:nvSpPr>
          <p:spPr bwMode="auto">
            <a:xfrm rot="10800000" flipH="1" flipV="1">
              <a:off x="6219688" y="3450884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AD3AA228-773A-284D-B2A2-5B09D86A766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089374" y="348021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4" name="Cross 213">
              <a:extLst>
                <a:ext uri="{FF2B5EF4-FFF2-40B4-BE49-F238E27FC236}">
                  <a16:creationId xmlns:a16="http://schemas.microsoft.com/office/drawing/2014/main" id="{368C4BFB-C39D-BE4E-8D13-92AED25DF7B9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5870775" y="3410554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4D80DE91-2068-5E45-B33C-E7D3298A839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945374" y="3480213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DB72B601-5183-F645-B114-16AE8EA62922}"/>
                </a:ext>
              </a:extLst>
            </p:cNvPr>
            <p:cNvSpPr/>
            <p:nvPr/>
          </p:nvSpPr>
          <p:spPr bwMode="auto">
            <a:xfrm rot="10800000" flipH="1" flipV="1">
              <a:off x="6219688" y="3293741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581EBCF-888C-3943-8118-92D155BF9B83}"/>
                </a:ext>
              </a:extLst>
            </p:cNvPr>
            <p:cNvCxnSpPr>
              <a:cxnSpLocks/>
              <a:stCxn id="216" idx="6"/>
            </p:cNvCxnSpPr>
            <p:nvPr/>
          </p:nvCxnSpPr>
          <p:spPr bwMode="auto">
            <a:xfrm flipH="1">
              <a:off x="6089374" y="3325411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A784AD5-B3E0-A44E-9371-3FF8186F2AB7}"/>
                </a:ext>
              </a:extLst>
            </p:cNvPr>
            <p:cNvSpPr/>
            <p:nvPr/>
          </p:nvSpPr>
          <p:spPr bwMode="auto">
            <a:xfrm rot="10800000" flipH="1" flipV="1">
              <a:off x="6897466" y="3513015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E888BCB-DA7C-8B46-9DDF-F6A74D59B4CF}"/>
                </a:ext>
              </a:extLst>
            </p:cNvPr>
            <p:cNvCxnSpPr>
              <a:cxnSpLocks/>
              <a:stCxn id="219" idx="6"/>
            </p:cNvCxnSpPr>
            <p:nvPr/>
          </p:nvCxnSpPr>
          <p:spPr bwMode="auto">
            <a:xfrm flipH="1">
              <a:off x="6767152" y="3544685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1" name="Cross 220">
              <a:extLst>
                <a:ext uri="{FF2B5EF4-FFF2-40B4-BE49-F238E27FC236}">
                  <a16:creationId xmlns:a16="http://schemas.microsoft.com/office/drawing/2014/main" id="{EBEFF711-A7C3-7746-B84D-348F191BB89B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6546661" y="3356359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553A13B-93A4-8D46-A67C-558B9C29452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23698" y="342988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3850C0D2-9F9E-944A-A493-955A9CFEAA37}"/>
                </a:ext>
              </a:extLst>
            </p:cNvPr>
            <p:cNvSpPr/>
            <p:nvPr/>
          </p:nvSpPr>
          <p:spPr bwMode="auto">
            <a:xfrm rot="10800000" flipH="1" flipV="1">
              <a:off x="6894195" y="3287045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64611E28-5F83-4445-BD1E-983CBF70209D}"/>
                </a:ext>
              </a:extLst>
            </p:cNvPr>
            <p:cNvCxnSpPr>
              <a:cxnSpLocks/>
              <a:stCxn id="223" idx="6"/>
            </p:cNvCxnSpPr>
            <p:nvPr/>
          </p:nvCxnSpPr>
          <p:spPr bwMode="auto">
            <a:xfrm flipH="1">
              <a:off x="6763881" y="3318715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6B4CB4CD-4103-BA43-BC24-DF20D521CC84}"/>
                </a:ext>
              </a:extLst>
            </p:cNvPr>
            <p:cNvSpPr/>
            <p:nvPr/>
          </p:nvSpPr>
          <p:spPr bwMode="auto">
            <a:xfrm flipH="1" flipV="1">
              <a:off x="6562232" y="3842927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CCF461-37CB-6140-904F-EF8D21B0A299}"/>
                </a:ext>
              </a:extLst>
            </p:cNvPr>
            <p:cNvCxnSpPr>
              <a:cxnSpLocks/>
              <a:stCxn id="226" idx="6"/>
            </p:cNvCxnSpPr>
            <p:nvPr/>
          </p:nvCxnSpPr>
          <p:spPr bwMode="auto">
            <a:xfrm>
              <a:off x="6562232" y="387459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8" name="Cross 227">
              <a:extLst>
                <a:ext uri="{FF2B5EF4-FFF2-40B4-BE49-F238E27FC236}">
                  <a16:creationId xmlns:a16="http://schemas.microsoft.com/office/drawing/2014/main" id="{175118A9-AAC9-9B4E-9E23-8F5B44BBB692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6830449" y="395212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0C21A8D-F5AE-7244-9584-5FFB29548AB7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6753412" y="4013933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26ED60D9-D80B-A447-AB73-0480173C5D50}"/>
                </a:ext>
              </a:extLst>
            </p:cNvPr>
            <p:cNvSpPr/>
            <p:nvPr/>
          </p:nvSpPr>
          <p:spPr bwMode="auto">
            <a:xfrm flipH="1" flipV="1">
              <a:off x="6562232" y="3982057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E5F23212-CA24-2C41-AA7C-38B8455C1489}"/>
                </a:ext>
              </a:extLst>
            </p:cNvPr>
            <p:cNvCxnSpPr>
              <a:cxnSpLocks/>
              <a:stCxn id="230" idx="6"/>
            </p:cNvCxnSpPr>
            <p:nvPr/>
          </p:nvCxnSpPr>
          <p:spPr bwMode="auto">
            <a:xfrm>
              <a:off x="6562232" y="401372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431E0602-5D67-0B46-A06C-96652754B0F2}"/>
                </a:ext>
              </a:extLst>
            </p:cNvPr>
            <p:cNvSpPr/>
            <p:nvPr/>
          </p:nvSpPr>
          <p:spPr bwMode="auto">
            <a:xfrm flipH="1" flipV="1">
              <a:off x="5904942" y="3770675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F9DFEAB-F7DE-664D-8B62-29A994A2C80C}"/>
                </a:ext>
              </a:extLst>
            </p:cNvPr>
            <p:cNvCxnSpPr>
              <a:cxnSpLocks/>
              <a:stCxn id="233" idx="6"/>
            </p:cNvCxnSpPr>
            <p:nvPr/>
          </p:nvCxnSpPr>
          <p:spPr bwMode="auto">
            <a:xfrm>
              <a:off x="5904942" y="3802345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D12BE91-9CFD-4F4A-BC30-7DE2ECFAC1CD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6098050" y="3952277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EC8F53F8-052C-1C49-B9E7-E2544222FC48}"/>
                </a:ext>
              </a:extLst>
            </p:cNvPr>
            <p:cNvSpPr/>
            <p:nvPr/>
          </p:nvSpPr>
          <p:spPr bwMode="auto">
            <a:xfrm flipH="1" flipV="1">
              <a:off x="5908213" y="4044301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3B586C04-0B14-EF47-B898-1B76C038E1F5}"/>
                </a:ext>
              </a:extLst>
            </p:cNvPr>
            <p:cNvCxnSpPr>
              <a:cxnSpLocks/>
              <a:stCxn id="236" idx="6"/>
            </p:cNvCxnSpPr>
            <p:nvPr/>
          </p:nvCxnSpPr>
          <p:spPr bwMode="auto">
            <a:xfrm>
              <a:off x="5908213" y="4075971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9" name="Cross 278">
              <a:extLst>
                <a:ext uri="{FF2B5EF4-FFF2-40B4-BE49-F238E27FC236}">
                  <a16:creationId xmlns:a16="http://schemas.microsoft.com/office/drawing/2014/main" id="{A486525E-BE18-E543-B8A3-931C1326E993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6177885" y="3876215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69893DAA-E1B8-984D-8221-2621612231A8}"/>
                </a:ext>
              </a:extLst>
            </p:cNvPr>
            <p:cNvSpPr/>
            <p:nvPr/>
          </p:nvSpPr>
          <p:spPr bwMode="auto">
            <a:xfrm>
              <a:off x="6482023" y="3216797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4DD8E864-8EDB-CB42-904F-3722EC57AAB9}"/>
                </a:ext>
              </a:extLst>
            </p:cNvPr>
            <p:cNvSpPr/>
            <p:nvPr/>
          </p:nvSpPr>
          <p:spPr bwMode="auto">
            <a:xfrm>
              <a:off x="5814257" y="3214826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557C4964-2BC8-2441-B760-10E83C875432}"/>
                </a:ext>
              </a:extLst>
            </p:cNvPr>
            <p:cNvSpPr/>
            <p:nvPr/>
          </p:nvSpPr>
          <p:spPr bwMode="auto">
            <a:xfrm>
              <a:off x="5813695" y="3719716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36F5FF7E-D428-8841-A4F1-398C244A0018}"/>
                </a:ext>
              </a:extLst>
            </p:cNvPr>
            <p:cNvSpPr/>
            <p:nvPr/>
          </p:nvSpPr>
          <p:spPr bwMode="auto">
            <a:xfrm>
              <a:off x="6477427" y="3724481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277D04B-9CC9-7742-B223-CB94F73B245C}"/>
                </a:ext>
              </a:extLst>
            </p:cNvPr>
            <p:cNvSpPr/>
            <p:nvPr/>
          </p:nvSpPr>
          <p:spPr bwMode="auto">
            <a:xfrm flipH="1" flipV="1">
              <a:off x="5884082" y="2789685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703D3EA3-A8A9-C148-BD45-CEBDBF5A7269}"/>
                </a:ext>
              </a:extLst>
            </p:cNvPr>
            <p:cNvCxnSpPr>
              <a:cxnSpLocks/>
              <a:stCxn id="287" idx="6"/>
            </p:cNvCxnSpPr>
            <p:nvPr/>
          </p:nvCxnSpPr>
          <p:spPr bwMode="auto">
            <a:xfrm>
              <a:off x="5884082" y="2821355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9947A6BC-CB4F-0944-97FC-1EE34AF1A9F0}"/>
                </a:ext>
              </a:extLst>
            </p:cNvPr>
            <p:cNvSpPr/>
            <p:nvPr/>
          </p:nvSpPr>
          <p:spPr bwMode="auto">
            <a:xfrm rot="10800000" flipH="1" flipV="1">
              <a:off x="6216576" y="2861693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6F2C547A-A99C-A344-9FBE-A2A1C430A9DE}"/>
                </a:ext>
              </a:extLst>
            </p:cNvPr>
            <p:cNvCxnSpPr>
              <a:cxnSpLocks/>
              <a:stCxn id="289" idx="6"/>
            </p:cNvCxnSpPr>
            <p:nvPr/>
          </p:nvCxnSpPr>
          <p:spPr bwMode="auto">
            <a:xfrm flipH="1">
              <a:off x="6086262" y="289336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5F56BD8D-B1E1-8340-AC53-C846A67621C5}"/>
                </a:ext>
              </a:extLst>
            </p:cNvPr>
            <p:cNvSpPr/>
            <p:nvPr/>
          </p:nvSpPr>
          <p:spPr bwMode="auto">
            <a:xfrm flipH="1" flipV="1">
              <a:off x="5884148" y="2933701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0B5E7E43-1818-0B41-A0D8-886D411B3515}"/>
                </a:ext>
              </a:extLst>
            </p:cNvPr>
            <p:cNvCxnSpPr>
              <a:cxnSpLocks/>
              <a:stCxn id="291" idx="6"/>
            </p:cNvCxnSpPr>
            <p:nvPr/>
          </p:nvCxnSpPr>
          <p:spPr bwMode="auto">
            <a:xfrm>
              <a:off x="5884148" y="2965371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95518911-FB9E-9A41-BF53-4DAB24534F00}"/>
                </a:ext>
              </a:extLst>
            </p:cNvPr>
            <p:cNvSpPr/>
            <p:nvPr/>
          </p:nvSpPr>
          <p:spPr bwMode="auto">
            <a:xfrm rot="10800000" flipH="1" flipV="1">
              <a:off x="6208052" y="3004364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E922BBBF-C046-0B4E-8523-0949A2AF62BA}"/>
                </a:ext>
              </a:extLst>
            </p:cNvPr>
            <p:cNvCxnSpPr>
              <a:cxnSpLocks/>
              <a:stCxn id="293" idx="6"/>
            </p:cNvCxnSpPr>
            <p:nvPr/>
          </p:nvCxnSpPr>
          <p:spPr bwMode="auto">
            <a:xfrm flipH="1">
              <a:off x="6077738" y="3036034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6E5F75D7-6A50-2246-8562-66F5A4410AB7}"/>
                </a:ext>
              </a:extLst>
            </p:cNvPr>
            <p:cNvSpPr/>
            <p:nvPr/>
          </p:nvSpPr>
          <p:spPr bwMode="auto">
            <a:xfrm>
              <a:off x="5813695" y="2723186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E7AB24B7-E770-0447-955C-908718568051}"/>
                </a:ext>
              </a:extLst>
            </p:cNvPr>
            <p:cNvSpPr/>
            <p:nvPr/>
          </p:nvSpPr>
          <p:spPr bwMode="auto">
            <a:xfrm flipH="1" flipV="1">
              <a:off x="6573480" y="2838972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873F2C53-2C04-7E4D-AF08-2778FA2B660F}"/>
                </a:ext>
              </a:extLst>
            </p:cNvPr>
            <p:cNvCxnSpPr>
              <a:cxnSpLocks/>
              <a:stCxn id="296" idx="6"/>
            </p:cNvCxnSpPr>
            <p:nvPr/>
          </p:nvCxnSpPr>
          <p:spPr bwMode="auto">
            <a:xfrm>
              <a:off x="6573480" y="2870642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01E127D-ED3F-744E-876C-28F2DAA27F75}"/>
                </a:ext>
              </a:extLst>
            </p:cNvPr>
            <p:cNvSpPr/>
            <p:nvPr/>
          </p:nvSpPr>
          <p:spPr bwMode="auto">
            <a:xfrm flipH="1" flipV="1">
              <a:off x="6573480" y="3005709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7D3F94C1-87F0-D249-969C-278BFF8C7CAE}"/>
                </a:ext>
              </a:extLst>
            </p:cNvPr>
            <p:cNvCxnSpPr>
              <a:cxnSpLocks/>
              <a:stCxn id="298" idx="6"/>
            </p:cNvCxnSpPr>
            <p:nvPr/>
          </p:nvCxnSpPr>
          <p:spPr bwMode="auto">
            <a:xfrm>
              <a:off x="6573480" y="3037379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F4D5845F-9086-3E4C-9224-1F7603610C6C}"/>
                </a:ext>
              </a:extLst>
            </p:cNvPr>
            <p:cNvSpPr/>
            <p:nvPr/>
          </p:nvSpPr>
          <p:spPr bwMode="auto">
            <a:xfrm rot="10800000" flipH="1" flipV="1">
              <a:off x="6897516" y="3005709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2FEC4761-A10D-C540-97AB-766BD4D303A5}"/>
                </a:ext>
              </a:extLst>
            </p:cNvPr>
            <p:cNvCxnSpPr>
              <a:cxnSpLocks/>
              <a:stCxn id="300" idx="6"/>
            </p:cNvCxnSpPr>
            <p:nvPr/>
          </p:nvCxnSpPr>
          <p:spPr bwMode="auto">
            <a:xfrm flipH="1">
              <a:off x="6767202" y="3037379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455B7319-26C1-EF48-BFC5-2007314ACE04}"/>
                </a:ext>
              </a:extLst>
            </p:cNvPr>
            <p:cNvSpPr/>
            <p:nvPr/>
          </p:nvSpPr>
          <p:spPr bwMode="auto">
            <a:xfrm rot="10800000" flipH="1" flipV="1">
              <a:off x="6897516" y="2910980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4264F113-4C93-3347-97F3-3AEC73935E3E}"/>
                </a:ext>
              </a:extLst>
            </p:cNvPr>
            <p:cNvCxnSpPr>
              <a:cxnSpLocks/>
              <a:stCxn id="302" idx="6"/>
            </p:cNvCxnSpPr>
            <p:nvPr/>
          </p:nvCxnSpPr>
          <p:spPr bwMode="auto">
            <a:xfrm flipH="1">
              <a:off x="6767202" y="294265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B81B3D32-B7D7-A047-A985-214ACC3ED35C}"/>
                </a:ext>
              </a:extLst>
            </p:cNvPr>
            <p:cNvSpPr/>
            <p:nvPr/>
          </p:nvSpPr>
          <p:spPr bwMode="auto">
            <a:xfrm>
              <a:off x="6479526" y="2724485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B6D73AB5-016D-8247-9BD0-6B17CF5C5605}"/>
                </a:ext>
              </a:extLst>
            </p:cNvPr>
            <p:cNvSpPr/>
            <p:nvPr/>
          </p:nvSpPr>
          <p:spPr bwMode="auto">
            <a:xfrm flipH="1" flipV="1">
              <a:off x="5241111" y="2835043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C37172C2-AAF5-6740-B3CC-2B2F9E565287}"/>
                </a:ext>
              </a:extLst>
            </p:cNvPr>
            <p:cNvCxnSpPr>
              <a:cxnSpLocks/>
              <a:stCxn id="305" idx="6"/>
            </p:cNvCxnSpPr>
            <p:nvPr/>
          </p:nvCxnSpPr>
          <p:spPr bwMode="auto">
            <a:xfrm>
              <a:off x="5241111" y="286671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59FC7A14-BD96-2D41-9103-FCF57D0F7686}"/>
                </a:ext>
              </a:extLst>
            </p:cNvPr>
            <p:cNvSpPr/>
            <p:nvPr/>
          </p:nvSpPr>
          <p:spPr bwMode="auto">
            <a:xfrm rot="10800000" flipH="1" flipV="1">
              <a:off x="5565147" y="2835043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008B5706-6727-2F4A-9E45-5F773AFB75BC}"/>
                </a:ext>
              </a:extLst>
            </p:cNvPr>
            <p:cNvCxnSpPr>
              <a:cxnSpLocks/>
              <a:stCxn id="307" idx="6"/>
            </p:cNvCxnSpPr>
            <p:nvPr/>
          </p:nvCxnSpPr>
          <p:spPr bwMode="auto">
            <a:xfrm flipH="1">
              <a:off x="5434833" y="286671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E906FD55-7FC7-D845-94EA-9E6882956A1C}"/>
                </a:ext>
              </a:extLst>
            </p:cNvPr>
            <p:cNvSpPr/>
            <p:nvPr/>
          </p:nvSpPr>
          <p:spPr bwMode="auto">
            <a:xfrm flipH="1" flipV="1">
              <a:off x="5241111" y="2967795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81D36361-CC32-B14E-A2DC-070C61D7932B}"/>
                </a:ext>
              </a:extLst>
            </p:cNvPr>
            <p:cNvCxnSpPr>
              <a:cxnSpLocks/>
              <a:stCxn id="309" idx="6"/>
            </p:cNvCxnSpPr>
            <p:nvPr/>
          </p:nvCxnSpPr>
          <p:spPr bwMode="auto">
            <a:xfrm>
              <a:off x="5241111" y="2999465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6CE19B15-8719-2049-B370-7792ADF52F7D}"/>
                </a:ext>
              </a:extLst>
            </p:cNvPr>
            <p:cNvSpPr/>
            <p:nvPr/>
          </p:nvSpPr>
          <p:spPr bwMode="auto">
            <a:xfrm rot="10800000" flipH="1" flipV="1">
              <a:off x="5565147" y="2967795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27A03D44-4F6D-8447-9307-3DD889F4B761}"/>
                </a:ext>
              </a:extLst>
            </p:cNvPr>
            <p:cNvCxnSpPr>
              <a:cxnSpLocks/>
              <a:stCxn id="311" idx="6"/>
            </p:cNvCxnSpPr>
            <p:nvPr/>
          </p:nvCxnSpPr>
          <p:spPr bwMode="auto">
            <a:xfrm flipH="1">
              <a:off x="5434833" y="2999465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6812C0A2-E827-5942-98BB-94A783E26BB9}"/>
                </a:ext>
              </a:extLst>
            </p:cNvPr>
            <p:cNvSpPr/>
            <p:nvPr/>
          </p:nvSpPr>
          <p:spPr bwMode="auto">
            <a:xfrm>
              <a:off x="5149864" y="2718557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14" name="Cross 313">
              <a:extLst>
                <a:ext uri="{FF2B5EF4-FFF2-40B4-BE49-F238E27FC236}">
                  <a16:creationId xmlns:a16="http://schemas.microsoft.com/office/drawing/2014/main" id="{6B6B3A50-741B-484F-A78B-70C3A2CB2172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5203144" y="332911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99001D8C-2DE6-0D4C-993D-8119B1CC0E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80181" y="3402643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6" name="Cross 315">
              <a:extLst>
                <a:ext uri="{FF2B5EF4-FFF2-40B4-BE49-F238E27FC236}">
                  <a16:creationId xmlns:a16="http://schemas.microsoft.com/office/drawing/2014/main" id="{00319D21-ACD6-D947-BBEC-6FCEFB9A042C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5498679" y="3333305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EEC3BDAA-CBA6-2846-8045-559E3FEA1DC9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5421642" y="3403779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8" name="Cross 317">
              <a:extLst>
                <a:ext uri="{FF2B5EF4-FFF2-40B4-BE49-F238E27FC236}">
                  <a16:creationId xmlns:a16="http://schemas.microsoft.com/office/drawing/2014/main" id="{35F09E21-9879-544D-9326-938AB88BC50E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5215939" y="3817164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33799B8-19B3-F54E-945F-D43B748A6B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92976" y="3890690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0" name="Cross 319">
              <a:extLst>
                <a:ext uri="{FF2B5EF4-FFF2-40B4-BE49-F238E27FC236}">
                  <a16:creationId xmlns:a16="http://schemas.microsoft.com/office/drawing/2014/main" id="{9C1F64A2-E675-124B-BD7A-40139285B40B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5518758" y="390257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07F8CBF9-D9D8-AE4D-B28E-71127299063D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5441721" y="3973051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989E51AA-73A1-BB45-B67D-4C6A507B82E9}"/>
                </a:ext>
              </a:extLst>
            </p:cNvPr>
            <p:cNvSpPr/>
            <p:nvPr/>
          </p:nvSpPr>
          <p:spPr bwMode="auto">
            <a:xfrm>
              <a:off x="5155620" y="3218434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1F3BAFF7-3E3C-F245-B4E4-C959E64BF233}"/>
                </a:ext>
              </a:extLst>
            </p:cNvPr>
            <p:cNvSpPr/>
            <p:nvPr/>
          </p:nvSpPr>
          <p:spPr bwMode="auto">
            <a:xfrm>
              <a:off x="5156730" y="3716212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0139525F-946F-3446-9962-D9392E980C8E}"/>
                </a:ext>
              </a:extLst>
            </p:cNvPr>
            <p:cNvSpPr/>
            <p:nvPr/>
          </p:nvSpPr>
          <p:spPr bwMode="auto">
            <a:xfrm flipH="1" flipV="1">
              <a:off x="7228345" y="2931791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D201190B-D7EF-B948-811A-399F7C0E0C18}"/>
                </a:ext>
              </a:extLst>
            </p:cNvPr>
            <p:cNvCxnSpPr>
              <a:cxnSpLocks/>
              <a:stCxn id="324" idx="6"/>
            </p:cNvCxnSpPr>
            <p:nvPr/>
          </p:nvCxnSpPr>
          <p:spPr bwMode="auto">
            <a:xfrm>
              <a:off x="7228345" y="2963461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424BFFBE-40FB-A747-991E-A77286DB3EAB}"/>
                </a:ext>
              </a:extLst>
            </p:cNvPr>
            <p:cNvSpPr/>
            <p:nvPr/>
          </p:nvSpPr>
          <p:spPr bwMode="auto">
            <a:xfrm flipH="1" flipV="1">
              <a:off x="7228345" y="2796443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35453FD6-DEB0-0349-9877-3ECE40E6D5AC}"/>
                </a:ext>
              </a:extLst>
            </p:cNvPr>
            <p:cNvCxnSpPr>
              <a:cxnSpLocks/>
              <a:stCxn id="326" idx="6"/>
            </p:cNvCxnSpPr>
            <p:nvPr/>
          </p:nvCxnSpPr>
          <p:spPr bwMode="auto">
            <a:xfrm>
              <a:off x="7228345" y="282811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23297CAE-F47E-3D4A-B745-5BFBAD2B668C}"/>
                </a:ext>
              </a:extLst>
            </p:cNvPr>
            <p:cNvSpPr/>
            <p:nvPr/>
          </p:nvSpPr>
          <p:spPr bwMode="auto">
            <a:xfrm rot="10800000" flipH="1" flipV="1">
              <a:off x="7552381" y="2796443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451821CE-7170-8147-88D9-7A903F98B02F}"/>
                </a:ext>
              </a:extLst>
            </p:cNvPr>
            <p:cNvCxnSpPr>
              <a:cxnSpLocks/>
              <a:stCxn id="328" idx="6"/>
            </p:cNvCxnSpPr>
            <p:nvPr/>
          </p:nvCxnSpPr>
          <p:spPr bwMode="auto">
            <a:xfrm flipH="1">
              <a:off x="7422067" y="282811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A2D383EC-1DEA-C548-AB7A-C3DE6E3BA5D9}"/>
                </a:ext>
              </a:extLst>
            </p:cNvPr>
            <p:cNvSpPr/>
            <p:nvPr/>
          </p:nvSpPr>
          <p:spPr bwMode="auto">
            <a:xfrm rot="10800000" flipH="1" flipV="1">
              <a:off x="7552381" y="3003799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8498AD83-93B3-7D47-BF62-D42DC20247FD}"/>
                </a:ext>
              </a:extLst>
            </p:cNvPr>
            <p:cNvCxnSpPr>
              <a:cxnSpLocks/>
              <a:stCxn id="330" idx="6"/>
            </p:cNvCxnSpPr>
            <p:nvPr/>
          </p:nvCxnSpPr>
          <p:spPr bwMode="auto">
            <a:xfrm flipH="1">
              <a:off x="7422067" y="3035469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11F47729-FD2B-F74F-AD69-FCFFFC40F687}"/>
                </a:ext>
              </a:extLst>
            </p:cNvPr>
            <p:cNvSpPr/>
            <p:nvPr/>
          </p:nvSpPr>
          <p:spPr bwMode="auto">
            <a:xfrm>
              <a:off x="7134391" y="2727883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525A140B-1201-9441-A85A-B1236C88BFC2}"/>
                </a:ext>
              </a:extLst>
            </p:cNvPr>
            <p:cNvSpPr/>
            <p:nvPr/>
          </p:nvSpPr>
          <p:spPr bwMode="auto">
            <a:xfrm rot="10800000" flipH="1" flipV="1">
              <a:off x="7557736" y="3486131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761878E8-DDA0-F341-B6E3-34DD954D36A3}"/>
                </a:ext>
              </a:extLst>
            </p:cNvPr>
            <p:cNvCxnSpPr>
              <a:cxnSpLocks/>
              <a:stCxn id="333" idx="6"/>
            </p:cNvCxnSpPr>
            <p:nvPr/>
          </p:nvCxnSpPr>
          <p:spPr bwMode="auto">
            <a:xfrm flipH="1">
              <a:off x="7427422" y="3517801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5" name="Cross 334">
              <a:extLst>
                <a:ext uri="{FF2B5EF4-FFF2-40B4-BE49-F238E27FC236}">
                  <a16:creationId xmlns:a16="http://schemas.microsoft.com/office/drawing/2014/main" id="{A500D9F2-F3CE-624A-AE33-6036143E8D7C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7206931" y="3286930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682C06EB-665D-9D42-80BB-90DE67C9E5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83968" y="3360456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731FD7AE-95C6-3E4E-888C-65393FEE556C}"/>
                </a:ext>
              </a:extLst>
            </p:cNvPr>
            <p:cNvSpPr/>
            <p:nvPr/>
          </p:nvSpPr>
          <p:spPr bwMode="auto">
            <a:xfrm rot="10800000" flipH="1" flipV="1">
              <a:off x="7554465" y="3332169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F5F1773A-16F8-F84E-981A-EA7633F5A49F}"/>
                </a:ext>
              </a:extLst>
            </p:cNvPr>
            <p:cNvCxnSpPr>
              <a:cxnSpLocks/>
              <a:stCxn id="337" idx="6"/>
            </p:cNvCxnSpPr>
            <p:nvPr/>
          </p:nvCxnSpPr>
          <p:spPr bwMode="auto">
            <a:xfrm flipH="1">
              <a:off x="7424151" y="3363839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60DCB97C-4833-3D45-B133-3A11314DADC5}"/>
                </a:ext>
              </a:extLst>
            </p:cNvPr>
            <p:cNvSpPr/>
            <p:nvPr/>
          </p:nvSpPr>
          <p:spPr bwMode="auto">
            <a:xfrm>
              <a:off x="7135815" y="3224638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A99D83E0-205B-4140-A8C2-0F19779A40D3}"/>
                </a:ext>
              </a:extLst>
            </p:cNvPr>
            <p:cNvSpPr/>
            <p:nvPr/>
          </p:nvSpPr>
          <p:spPr bwMode="auto">
            <a:xfrm flipH="1" flipV="1">
              <a:off x="7222974" y="3857657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8E206C98-07EB-3246-BC76-5434AE6A20E5}"/>
                </a:ext>
              </a:extLst>
            </p:cNvPr>
            <p:cNvCxnSpPr>
              <a:cxnSpLocks/>
              <a:stCxn id="340" idx="6"/>
            </p:cNvCxnSpPr>
            <p:nvPr/>
          </p:nvCxnSpPr>
          <p:spPr bwMode="auto">
            <a:xfrm>
              <a:off x="7222974" y="388932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2" name="Cross 341">
              <a:extLst>
                <a:ext uri="{FF2B5EF4-FFF2-40B4-BE49-F238E27FC236}">
                  <a16:creationId xmlns:a16="http://schemas.microsoft.com/office/drawing/2014/main" id="{8C51B28B-4E1A-C44F-ABE8-5D0637D4EDC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7491191" y="3825711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60F7A318-CB60-D945-A334-1938C2B45AF5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7414154" y="3887517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72CA45D2-8903-804C-A5E7-E38CDF8C836F}"/>
                </a:ext>
              </a:extLst>
            </p:cNvPr>
            <p:cNvSpPr/>
            <p:nvPr/>
          </p:nvSpPr>
          <p:spPr bwMode="auto">
            <a:xfrm flipH="1" flipV="1">
              <a:off x="7222974" y="3996787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827F5CE0-3D61-2743-9F6B-B984D20CCCBA}"/>
                </a:ext>
              </a:extLst>
            </p:cNvPr>
            <p:cNvCxnSpPr>
              <a:cxnSpLocks/>
              <a:stCxn id="344" idx="6"/>
            </p:cNvCxnSpPr>
            <p:nvPr/>
          </p:nvCxnSpPr>
          <p:spPr bwMode="auto">
            <a:xfrm>
              <a:off x="7222974" y="402845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9B581578-3B3D-F04B-AD7A-FAE3A2D52F1E}"/>
                </a:ext>
              </a:extLst>
            </p:cNvPr>
            <p:cNvSpPr/>
            <p:nvPr/>
          </p:nvSpPr>
          <p:spPr bwMode="auto">
            <a:xfrm>
              <a:off x="7138169" y="3739211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238D3F94-F54D-D24C-BBFD-17F5257C8B30}"/>
                </a:ext>
              </a:extLst>
            </p:cNvPr>
            <p:cNvSpPr/>
            <p:nvPr/>
          </p:nvSpPr>
          <p:spPr bwMode="auto">
            <a:xfrm flipH="1" flipV="1">
              <a:off x="5241658" y="2330067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27A5E4C9-2384-3749-9E54-AE8006CC2C29}"/>
                </a:ext>
              </a:extLst>
            </p:cNvPr>
            <p:cNvCxnSpPr>
              <a:cxnSpLocks/>
              <a:stCxn id="182" idx="6"/>
            </p:cNvCxnSpPr>
            <p:nvPr/>
          </p:nvCxnSpPr>
          <p:spPr bwMode="auto">
            <a:xfrm>
              <a:off x="5241658" y="236173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DA2CEC11-4137-EC43-B87B-0426077F19C3}"/>
                </a:ext>
              </a:extLst>
            </p:cNvPr>
            <p:cNvSpPr/>
            <p:nvPr/>
          </p:nvSpPr>
          <p:spPr bwMode="auto">
            <a:xfrm rot="10800000" flipH="1" flipV="1">
              <a:off x="5565694" y="2330067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DCA656D-2D58-6445-938C-EFD244E3BE25}"/>
                </a:ext>
              </a:extLst>
            </p:cNvPr>
            <p:cNvCxnSpPr>
              <a:cxnSpLocks/>
              <a:stCxn id="184" idx="6"/>
            </p:cNvCxnSpPr>
            <p:nvPr/>
          </p:nvCxnSpPr>
          <p:spPr bwMode="auto">
            <a:xfrm flipH="1">
              <a:off x="5435380" y="2361737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F856AB68-0141-5744-B61D-0BEC99A93DF6}"/>
                </a:ext>
              </a:extLst>
            </p:cNvPr>
            <p:cNvSpPr/>
            <p:nvPr/>
          </p:nvSpPr>
          <p:spPr bwMode="auto">
            <a:xfrm flipH="1" flipV="1">
              <a:off x="5241658" y="2462819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A1EE7D1-8D83-104D-A1DC-6C7F8D4AE73E}"/>
                </a:ext>
              </a:extLst>
            </p:cNvPr>
            <p:cNvCxnSpPr>
              <a:cxnSpLocks/>
              <a:stCxn id="186" idx="6"/>
            </p:cNvCxnSpPr>
            <p:nvPr/>
          </p:nvCxnSpPr>
          <p:spPr bwMode="auto">
            <a:xfrm>
              <a:off x="5241658" y="2494489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0D72AF6-BEF7-B64C-9DC9-FDBEF08ACEE1}"/>
                </a:ext>
              </a:extLst>
            </p:cNvPr>
            <p:cNvSpPr/>
            <p:nvPr/>
          </p:nvSpPr>
          <p:spPr bwMode="auto">
            <a:xfrm rot="10800000" flipH="1" flipV="1">
              <a:off x="5565694" y="2462819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4921DAE-4041-8646-AAAF-E45126DAE4D5}"/>
                </a:ext>
              </a:extLst>
            </p:cNvPr>
            <p:cNvCxnSpPr>
              <a:cxnSpLocks/>
              <a:stCxn id="188" idx="6"/>
            </p:cNvCxnSpPr>
            <p:nvPr/>
          </p:nvCxnSpPr>
          <p:spPr bwMode="auto">
            <a:xfrm flipH="1">
              <a:off x="5435380" y="2494489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7A4FAAA-F713-6343-9355-6DF65BD25EF7}"/>
                </a:ext>
              </a:extLst>
            </p:cNvPr>
            <p:cNvSpPr/>
            <p:nvPr/>
          </p:nvSpPr>
          <p:spPr bwMode="auto">
            <a:xfrm>
              <a:off x="5150411" y="2213581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D43B582-83A2-2A47-B852-1654D7643184}"/>
                </a:ext>
              </a:extLst>
            </p:cNvPr>
            <p:cNvSpPr/>
            <p:nvPr/>
          </p:nvSpPr>
          <p:spPr bwMode="auto">
            <a:xfrm flipH="1" flipV="1">
              <a:off x="5908760" y="2299543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1DC4C56-DF7A-AB41-BF28-FD02798B9847}"/>
                </a:ext>
              </a:extLst>
            </p:cNvPr>
            <p:cNvCxnSpPr>
              <a:cxnSpLocks/>
              <a:stCxn id="191" idx="6"/>
            </p:cNvCxnSpPr>
            <p:nvPr/>
          </p:nvCxnSpPr>
          <p:spPr bwMode="auto">
            <a:xfrm>
              <a:off x="5908760" y="233121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B683BE51-6E1A-0647-9F8D-41177760775E}"/>
                </a:ext>
              </a:extLst>
            </p:cNvPr>
            <p:cNvSpPr/>
            <p:nvPr/>
          </p:nvSpPr>
          <p:spPr bwMode="auto">
            <a:xfrm rot="10800000" flipH="1" flipV="1">
              <a:off x="6232796" y="2299543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302B92B6-86CF-0340-9168-3D4FBD17610B}"/>
                </a:ext>
              </a:extLst>
            </p:cNvPr>
            <p:cNvCxnSpPr>
              <a:cxnSpLocks/>
              <a:stCxn id="193" idx="6"/>
            </p:cNvCxnSpPr>
            <p:nvPr/>
          </p:nvCxnSpPr>
          <p:spPr bwMode="auto">
            <a:xfrm flipH="1">
              <a:off x="6102482" y="233121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07FB00F-0C40-5A4C-9CDE-DD9248AEB69D}"/>
                </a:ext>
              </a:extLst>
            </p:cNvPr>
            <p:cNvSpPr/>
            <p:nvPr/>
          </p:nvSpPr>
          <p:spPr bwMode="auto">
            <a:xfrm flipH="1" flipV="1">
              <a:off x="5908760" y="2420888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CC3976B8-5B46-0F41-80B4-5A0E3DBCB8B4}"/>
                </a:ext>
              </a:extLst>
            </p:cNvPr>
            <p:cNvCxnSpPr>
              <a:cxnSpLocks/>
              <a:stCxn id="195" idx="6"/>
            </p:cNvCxnSpPr>
            <p:nvPr/>
          </p:nvCxnSpPr>
          <p:spPr bwMode="auto">
            <a:xfrm>
              <a:off x="5908760" y="2452558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21AE1C7-CFA0-8345-9171-D3885F1D052F}"/>
                </a:ext>
              </a:extLst>
            </p:cNvPr>
            <p:cNvSpPr/>
            <p:nvPr/>
          </p:nvSpPr>
          <p:spPr bwMode="auto">
            <a:xfrm rot="10800000" flipH="1" flipV="1">
              <a:off x="6232182" y="2526030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309DD5E-00B5-9142-AF51-8286B54ACE3E}"/>
                </a:ext>
              </a:extLst>
            </p:cNvPr>
            <p:cNvCxnSpPr>
              <a:cxnSpLocks/>
              <a:stCxn id="197" idx="6"/>
            </p:cNvCxnSpPr>
            <p:nvPr/>
          </p:nvCxnSpPr>
          <p:spPr bwMode="auto">
            <a:xfrm flipH="1">
              <a:off x="6101868" y="255770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E54ED908-EFAB-E44C-80E6-65249DD95870}"/>
                </a:ext>
              </a:extLst>
            </p:cNvPr>
            <p:cNvSpPr/>
            <p:nvPr/>
          </p:nvSpPr>
          <p:spPr bwMode="auto">
            <a:xfrm>
              <a:off x="5817513" y="2214798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F0FBE518-7D6F-054A-9682-1F00F7C91DA1}"/>
                </a:ext>
              </a:extLst>
            </p:cNvPr>
            <p:cNvSpPr/>
            <p:nvPr/>
          </p:nvSpPr>
          <p:spPr bwMode="auto">
            <a:xfrm flipH="1" flipV="1">
              <a:off x="6566994" y="2318436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D198329-0B59-E549-9C60-DCC5E76CDFD2}"/>
                </a:ext>
              </a:extLst>
            </p:cNvPr>
            <p:cNvCxnSpPr>
              <a:cxnSpLocks/>
              <a:stCxn id="200" idx="6"/>
            </p:cNvCxnSpPr>
            <p:nvPr/>
          </p:nvCxnSpPr>
          <p:spPr bwMode="auto">
            <a:xfrm>
              <a:off x="6566994" y="2350106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0B0EECAE-6B44-3248-9869-5ECD7CF2ED7C}"/>
                </a:ext>
              </a:extLst>
            </p:cNvPr>
            <p:cNvSpPr/>
            <p:nvPr/>
          </p:nvSpPr>
          <p:spPr bwMode="auto">
            <a:xfrm rot="10800000" flipH="1" flipV="1">
              <a:off x="6891030" y="2399112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A7CB716-BD24-B048-BAA0-4B97B05E2580}"/>
                </a:ext>
              </a:extLst>
            </p:cNvPr>
            <p:cNvCxnSpPr>
              <a:cxnSpLocks/>
              <a:stCxn id="202" idx="6"/>
            </p:cNvCxnSpPr>
            <p:nvPr/>
          </p:nvCxnSpPr>
          <p:spPr bwMode="auto">
            <a:xfrm flipH="1">
              <a:off x="6760716" y="2430782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E347D544-D05C-434B-A0D8-53A382F91CCE}"/>
                </a:ext>
              </a:extLst>
            </p:cNvPr>
            <p:cNvSpPr/>
            <p:nvPr/>
          </p:nvSpPr>
          <p:spPr bwMode="auto">
            <a:xfrm flipH="1" flipV="1">
              <a:off x="6570773" y="2501564"/>
              <a:ext cx="63340" cy="63340"/>
            </a:xfrm>
            <a:prstGeom prst="ellipse">
              <a:avLst/>
            </a:prstGeom>
            <a:solidFill>
              <a:srgbClr val="FF0000"/>
            </a:solidFill>
            <a:ln w="1778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87901AB-F692-BE4B-9012-A03AC476DA59}"/>
                </a:ext>
              </a:extLst>
            </p:cNvPr>
            <p:cNvCxnSpPr>
              <a:cxnSpLocks/>
              <a:stCxn id="204" idx="6"/>
            </p:cNvCxnSpPr>
            <p:nvPr/>
          </p:nvCxnSpPr>
          <p:spPr bwMode="auto">
            <a:xfrm>
              <a:off x="6570773" y="2533234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81E22A92-13E7-9A42-A3B3-1E6E5BC3FFAF}"/>
                </a:ext>
              </a:extLst>
            </p:cNvPr>
            <p:cNvSpPr/>
            <p:nvPr/>
          </p:nvSpPr>
          <p:spPr bwMode="auto">
            <a:xfrm rot="10800000" flipH="1" flipV="1">
              <a:off x="6894809" y="2501564"/>
              <a:ext cx="63340" cy="63340"/>
            </a:xfrm>
            <a:prstGeom prst="ellipse">
              <a:avLst/>
            </a:prstGeom>
            <a:solidFill>
              <a:srgbClr val="0070C0"/>
            </a:solidFill>
            <a:ln w="1778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8BCAFD5-70D8-374F-8189-F1BE779CF461}"/>
                </a:ext>
              </a:extLst>
            </p:cNvPr>
            <p:cNvCxnSpPr>
              <a:cxnSpLocks/>
              <a:stCxn id="206" idx="6"/>
            </p:cNvCxnSpPr>
            <p:nvPr/>
          </p:nvCxnSpPr>
          <p:spPr bwMode="auto">
            <a:xfrm flipH="1">
              <a:off x="6764495" y="2533234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ED16727-A656-EC4E-8EFA-4A600962D2D9}"/>
                </a:ext>
              </a:extLst>
            </p:cNvPr>
            <p:cNvSpPr/>
            <p:nvPr/>
          </p:nvSpPr>
          <p:spPr bwMode="auto">
            <a:xfrm>
              <a:off x="6479526" y="2214270"/>
              <a:ext cx="568710" cy="430287"/>
            </a:xfrm>
            <a:prstGeom prst="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6688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Next step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113E9A-9A44-1F44-A8D4-D6111E56B538}"/>
              </a:ext>
            </a:extLst>
          </p:cNvPr>
          <p:cNvCxnSpPr/>
          <p:nvPr/>
        </p:nvCxnSpPr>
        <p:spPr bwMode="auto">
          <a:xfrm flipH="1">
            <a:off x="6910083" y="4435331"/>
            <a:ext cx="546235" cy="118350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B21A17-E928-7A48-8FE2-0D5DD7528969}"/>
              </a:ext>
            </a:extLst>
          </p:cNvPr>
          <p:cNvCxnSpPr>
            <a:cxnSpLocks/>
          </p:cNvCxnSpPr>
          <p:nvPr/>
        </p:nvCxnSpPr>
        <p:spPr bwMode="auto">
          <a:xfrm>
            <a:off x="7457327" y="4415725"/>
            <a:ext cx="541623" cy="122271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B6FF20-EA37-0A4F-BE28-2209B2BDA198}"/>
              </a:ext>
            </a:extLst>
          </p:cNvPr>
          <p:cNvCxnSpPr>
            <a:cxnSpLocks/>
          </p:cNvCxnSpPr>
          <p:nvPr/>
        </p:nvCxnSpPr>
        <p:spPr bwMode="auto">
          <a:xfrm>
            <a:off x="8764272" y="4435331"/>
            <a:ext cx="541623" cy="122271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B07B19-749D-0440-82D5-DF44293086C2}"/>
              </a:ext>
            </a:extLst>
          </p:cNvPr>
          <p:cNvCxnSpPr>
            <a:cxnSpLocks/>
          </p:cNvCxnSpPr>
          <p:nvPr/>
        </p:nvCxnSpPr>
        <p:spPr bwMode="auto">
          <a:xfrm>
            <a:off x="8771712" y="2276872"/>
            <a:ext cx="1499164" cy="3384375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3CB867-8CEB-4A48-9C2B-93ED50EA25A1}"/>
              </a:ext>
            </a:extLst>
          </p:cNvPr>
          <p:cNvCxnSpPr>
            <a:cxnSpLocks/>
          </p:cNvCxnSpPr>
          <p:nvPr/>
        </p:nvCxnSpPr>
        <p:spPr bwMode="auto">
          <a:xfrm>
            <a:off x="8764272" y="2268494"/>
            <a:ext cx="0" cy="215845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5E31EA-E54E-4941-BBDA-4522A526F460}"/>
              </a:ext>
            </a:extLst>
          </p:cNvPr>
          <p:cNvCxnSpPr>
            <a:cxnSpLocks/>
          </p:cNvCxnSpPr>
          <p:nvPr/>
        </p:nvCxnSpPr>
        <p:spPr bwMode="auto">
          <a:xfrm>
            <a:off x="10085562" y="2479402"/>
            <a:ext cx="1409450" cy="3181847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E078DE-4C2E-7E43-948F-AB85BDBD6CF6}"/>
              </a:ext>
            </a:extLst>
          </p:cNvPr>
          <p:cNvCxnSpPr>
            <a:cxnSpLocks/>
          </p:cNvCxnSpPr>
          <p:nvPr/>
        </p:nvCxnSpPr>
        <p:spPr bwMode="auto">
          <a:xfrm>
            <a:off x="10085562" y="1412776"/>
            <a:ext cx="0" cy="108012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257BEF-BA0D-3442-8787-828BE5D1808D}"/>
              </a:ext>
            </a:extLst>
          </p:cNvPr>
          <p:cNvCxnSpPr/>
          <p:nvPr/>
        </p:nvCxnSpPr>
        <p:spPr bwMode="auto">
          <a:xfrm flipH="1">
            <a:off x="5518348" y="4452904"/>
            <a:ext cx="546235" cy="118350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9FF822-08A7-1D42-9DE3-CC1DE15B2B62}"/>
              </a:ext>
            </a:extLst>
          </p:cNvPr>
          <p:cNvCxnSpPr>
            <a:cxnSpLocks/>
          </p:cNvCxnSpPr>
          <p:nvPr/>
        </p:nvCxnSpPr>
        <p:spPr bwMode="auto">
          <a:xfrm>
            <a:off x="6054734" y="1412776"/>
            <a:ext cx="0" cy="304012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1718B4-B2CF-174A-8D80-3D3CD092105A}"/>
              </a:ext>
            </a:extLst>
          </p:cNvPr>
          <p:cNvCxnSpPr>
            <a:cxnSpLocks/>
          </p:cNvCxnSpPr>
          <p:nvPr/>
        </p:nvCxnSpPr>
        <p:spPr bwMode="auto">
          <a:xfrm flipH="1">
            <a:off x="5791465" y="4435995"/>
            <a:ext cx="3260711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2B34A3-0AA3-6241-9CC6-4615C9BC785C}"/>
              </a:ext>
            </a:extLst>
          </p:cNvPr>
          <p:cNvCxnSpPr>
            <a:cxnSpLocks/>
          </p:cNvCxnSpPr>
          <p:nvPr/>
        </p:nvCxnSpPr>
        <p:spPr bwMode="auto">
          <a:xfrm flipH="1">
            <a:off x="5791465" y="2276872"/>
            <a:ext cx="4238845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54" name="TextBox 353">
            <a:extLst>
              <a:ext uri="{FF2B5EF4-FFF2-40B4-BE49-F238E27FC236}">
                <a16:creationId xmlns:a16="http://schemas.microsoft.com/office/drawing/2014/main" id="{F2CBA610-395D-0A47-B0D1-704DF961BF84}"/>
              </a:ext>
            </a:extLst>
          </p:cNvPr>
          <p:cNvSpPr txBox="1"/>
          <p:nvPr/>
        </p:nvSpPr>
        <p:spPr>
          <a:xfrm>
            <a:off x="7822604" y="1548045"/>
            <a:ext cx="474489" cy="526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600" dirty="0">
                <a:latin typeface="+mn-lt"/>
              </a:rPr>
              <a:t>??</a:t>
            </a: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DDC3E14D-6215-FB4F-B48B-99251C40FEAE}"/>
              </a:ext>
            </a:extLst>
          </p:cNvPr>
          <p:cNvSpPr/>
          <p:nvPr/>
        </p:nvSpPr>
        <p:spPr>
          <a:xfrm>
            <a:off x="253252" y="2204805"/>
            <a:ext cx="461143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Move towards ILS: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Add Mailund (2011).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Survey the state space.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Simplify the state space using symmetry.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Add independent Ne, rho, theta.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6FB53-A798-674E-9F13-BAA4BC60D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976" y="2428582"/>
            <a:ext cx="2466531" cy="1858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E364A1-9331-1546-BABE-08B58C2C9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368" y="4621097"/>
            <a:ext cx="546217" cy="893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5E9073-496D-F74E-8724-87B4A8EBAE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459" y="5694665"/>
            <a:ext cx="495300" cy="19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9539B3-E64F-654C-BA03-D7D8115E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7966" y="5668083"/>
            <a:ext cx="495300" cy="190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B2D8E4-3ADF-8F4A-9C99-C383B62B1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3442" y="4621097"/>
            <a:ext cx="589394" cy="8930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51CD84-4303-A440-B478-4E7DEA657A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7676" y="3631200"/>
            <a:ext cx="542325" cy="8217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8E5387-2066-1C46-8E00-F8F03876C0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0916" y="5675976"/>
            <a:ext cx="482600" cy="177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4654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BAF6D12-F22A-284C-8F92-57F607177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45" y="1268760"/>
            <a:ext cx="11108637" cy="4680520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45583BD7-BBA0-4B4B-AC84-C5C9861959BA}"/>
              </a:ext>
            </a:extLst>
          </p:cNvPr>
          <p:cNvSpPr txBox="1"/>
          <p:nvPr/>
        </p:nvSpPr>
        <p:spPr>
          <a:xfrm>
            <a:off x="3229805" y="476672"/>
            <a:ext cx="5727915" cy="526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600" dirty="0">
                <a:latin typeface="+mn-lt"/>
              </a:rPr>
              <a:t>203 states, </a:t>
            </a:r>
            <a:r>
              <a:rPr lang="en-DK" sz="3600" dirty="0"/>
              <a:t>41209 transitions</a:t>
            </a:r>
            <a:endParaRPr lang="en-DK" sz="3600" dirty="0"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B66D9-9FF0-994E-AF78-DFD671018187}"/>
              </a:ext>
            </a:extLst>
          </p:cNvPr>
          <p:cNvSpPr/>
          <p:nvPr/>
        </p:nvSpPr>
        <p:spPr bwMode="auto">
          <a:xfrm>
            <a:off x="909836" y="1002970"/>
            <a:ext cx="936104" cy="121774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3253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coalescent with recombination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66C37A-292C-6640-AEE3-F05BD4895BF1}"/>
              </a:ext>
            </a:extLst>
          </p:cNvPr>
          <p:cNvCxnSpPr/>
          <p:nvPr/>
        </p:nvCxnSpPr>
        <p:spPr bwMode="auto">
          <a:xfrm>
            <a:off x="762822" y="3211758"/>
            <a:ext cx="1944216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FFDC74-BC58-004F-8649-53A7BAF1FD02}"/>
              </a:ext>
            </a:extLst>
          </p:cNvPr>
          <p:cNvCxnSpPr/>
          <p:nvPr/>
        </p:nvCxnSpPr>
        <p:spPr bwMode="auto">
          <a:xfrm>
            <a:off x="1385676" y="2779710"/>
            <a:ext cx="1944216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EBA1A95-248D-7B44-B7D8-C996CB5C8EBE}"/>
              </a:ext>
            </a:extLst>
          </p:cNvPr>
          <p:cNvSpPr/>
          <p:nvPr/>
        </p:nvSpPr>
        <p:spPr bwMode="auto">
          <a:xfrm flipH="1" flipV="1">
            <a:off x="1842942" y="2695417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AD4EFA-422B-9445-97F6-574E26707C92}"/>
              </a:ext>
            </a:extLst>
          </p:cNvPr>
          <p:cNvSpPr/>
          <p:nvPr/>
        </p:nvSpPr>
        <p:spPr bwMode="auto">
          <a:xfrm flipH="1" flipV="1">
            <a:off x="1220088" y="3127465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8E4B6C-576C-0544-BB71-16C4F6A3050B}"/>
              </a:ext>
            </a:extLst>
          </p:cNvPr>
          <p:cNvSpPr/>
          <p:nvPr/>
        </p:nvSpPr>
        <p:spPr bwMode="auto">
          <a:xfrm flipH="1" flipV="1">
            <a:off x="2084184" y="3127465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D15F8D-21A7-BF48-8C28-0343E4A07C1B}"/>
              </a:ext>
            </a:extLst>
          </p:cNvPr>
          <p:cNvSpPr/>
          <p:nvPr/>
        </p:nvSpPr>
        <p:spPr bwMode="auto">
          <a:xfrm flipH="1" flipV="1">
            <a:off x="2707038" y="2695417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11D769-A601-DC40-AE08-25D94D9227BF}"/>
              </a:ext>
            </a:extLst>
          </p:cNvPr>
          <p:cNvCxnSpPr>
            <a:cxnSpLocks/>
            <a:stCxn id="10" idx="4"/>
          </p:cNvCxnSpPr>
          <p:nvPr/>
        </p:nvCxnSpPr>
        <p:spPr bwMode="auto">
          <a:xfrm flipV="1">
            <a:off x="1304381" y="1567859"/>
            <a:ext cx="325535" cy="155960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AE6CC6-0073-E349-8174-D934287CA778}"/>
              </a:ext>
            </a:extLst>
          </p:cNvPr>
          <p:cNvCxnSpPr>
            <a:cxnSpLocks/>
            <a:stCxn id="9" idx="4"/>
          </p:cNvCxnSpPr>
          <p:nvPr/>
        </p:nvCxnSpPr>
        <p:spPr bwMode="auto">
          <a:xfrm flipH="1" flipV="1">
            <a:off x="1629916" y="1567859"/>
            <a:ext cx="297319" cy="1127558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91065E-3C18-9049-A7FA-4DED6C022AD0}"/>
              </a:ext>
            </a:extLst>
          </p:cNvPr>
          <p:cNvCxnSpPr>
            <a:cxnSpLocks/>
            <a:stCxn id="11" idx="4"/>
          </p:cNvCxnSpPr>
          <p:nvPr/>
        </p:nvCxnSpPr>
        <p:spPr bwMode="auto">
          <a:xfrm flipV="1">
            <a:off x="2168477" y="2474102"/>
            <a:ext cx="284975" cy="653363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EFD7F0-352A-854A-B26E-E42301D9E2EA}"/>
              </a:ext>
            </a:extLst>
          </p:cNvPr>
          <p:cNvCxnSpPr>
            <a:cxnSpLocks/>
            <a:stCxn id="12" idx="5"/>
          </p:cNvCxnSpPr>
          <p:nvPr/>
        </p:nvCxnSpPr>
        <p:spPr bwMode="auto">
          <a:xfrm flipH="1" flipV="1">
            <a:off x="2453452" y="2474102"/>
            <a:ext cx="278275" cy="24600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DACB304-7E30-A944-8683-52566DFCFE77}"/>
              </a:ext>
            </a:extLst>
          </p:cNvPr>
          <p:cNvSpPr txBox="1"/>
          <p:nvPr/>
        </p:nvSpPr>
        <p:spPr>
          <a:xfrm>
            <a:off x="4582244" y="1739457"/>
            <a:ext cx="6552728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Two loci: different coalescent times (tree heights) if unlinked by recombination.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Mutations are distributed depending on the tree height.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We can learn about ρ through mutations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7A143A9-0550-C247-ADC4-967ED1329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" b="67730"/>
          <a:stretch/>
        </p:blipFill>
        <p:spPr bwMode="auto">
          <a:xfrm>
            <a:off x="94378" y="3733075"/>
            <a:ext cx="11999069" cy="196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8672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5913" y="228627"/>
            <a:ext cx="6066531" cy="752101"/>
          </a:xfrm>
        </p:spPr>
        <p:txBody>
          <a:bodyPr/>
          <a:lstStyle/>
          <a:p>
            <a:r>
              <a:rPr lang="en-GB" cap="none" dirty="0"/>
              <a:t>The state space model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1636CC7-4AC4-754B-9CE2-93E5F1763FB5}"/>
              </a:ext>
            </a:extLst>
          </p:cNvPr>
          <p:cNvGrpSpPr/>
          <p:nvPr/>
        </p:nvGrpSpPr>
        <p:grpSpPr>
          <a:xfrm>
            <a:off x="549796" y="2631294"/>
            <a:ext cx="4803521" cy="1837796"/>
            <a:chOff x="487281" y="1754665"/>
            <a:chExt cx="4803521" cy="1837796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231801CE-C8B8-F941-9060-127160DEE1AF}"/>
                </a:ext>
              </a:extLst>
            </p:cNvPr>
            <p:cNvGrpSpPr/>
            <p:nvPr/>
          </p:nvGrpSpPr>
          <p:grpSpPr>
            <a:xfrm>
              <a:off x="3228609" y="1754665"/>
              <a:ext cx="273515" cy="478403"/>
              <a:chOff x="2155072" y="2035602"/>
              <a:chExt cx="193721" cy="338836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4982AF3A-CF25-4F44-A439-ACB94D59682A}"/>
                  </a:ext>
                </a:extLst>
              </p:cNvPr>
              <p:cNvSpPr/>
              <p:nvPr/>
            </p:nvSpPr>
            <p:spPr bwMode="auto">
              <a:xfrm flipH="1" flipV="1">
                <a:off x="2155072" y="2035602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48B92FD-4C5D-E946-92B4-7DC77196FAC3}"/>
                  </a:ext>
                </a:extLst>
              </p:cNvPr>
              <p:cNvCxnSpPr>
                <a:cxnSpLocks/>
                <a:stCxn id="185" idx="6"/>
              </p:cNvCxnSpPr>
              <p:nvPr/>
            </p:nvCxnSpPr>
            <p:spPr bwMode="auto">
              <a:xfrm>
                <a:off x="2155072" y="2067272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0EA075C-96C2-9245-8608-8BB55CD98495}"/>
                  </a:ext>
                </a:extLst>
              </p:cNvPr>
              <p:cNvSpPr/>
              <p:nvPr/>
            </p:nvSpPr>
            <p:spPr bwMode="auto">
              <a:xfrm flipH="1" flipV="1">
                <a:off x="2155138" y="2311098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B659DF34-7A31-5640-AC5F-68585EF31E61}"/>
                  </a:ext>
                </a:extLst>
              </p:cNvPr>
              <p:cNvCxnSpPr>
                <a:cxnSpLocks/>
                <a:stCxn id="187" idx="6"/>
              </p:cNvCxnSpPr>
              <p:nvPr/>
            </p:nvCxnSpPr>
            <p:spPr bwMode="auto">
              <a:xfrm>
                <a:off x="2155138" y="2342768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16EBF158-D631-5A4B-87A7-654E89CD01FE}"/>
                </a:ext>
              </a:extLst>
            </p:cNvPr>
            <p:cNvGrpSpPr/>
            <p:nvPr/>
          </p:nvGrpSpPr>
          <p:grpSpPr>
            <a:xfrm>
              <a:off x="3185911" y="3389147"/>
              <a:ext cx="312083" cy="203314"/>
              <a:chOff x="11283224" y="3557012"/>
              <a:chExt cx="221037" cy="144000"/>
            </a:xfrm>
          </p:grpSpPr>
          <p:sp>
            <p:nvSpPr>
              <p:cNvPr id="183" name="Cross 182">
                <a:extLst>
                  <a:ext uri="{FF2B5EF4-FFF2-40B4-BE49-F238E27FC236}">
                    <a16:creationId xmlns:a16="http://schemas.microsoft.com/office/drawing/2014/main" id="{19CDBFF9-DF47-D945-8E2F-5FEFA6C6B8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700000">
                <a:off x="11283224" y="3557012"/>
                <a:ext cx="144000" cy="144000"/>
              </a:xfrm>
              <a:prstGeom prst="plus">
                <a:avLst>
                  <a:gd name="adj" fmla="val 45718"/>
                </a:avLst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8961ED39-B672-DB40-BB74-8339AB626A0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360261" y="3630538"/>
                <a:ext cx="144000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1F0E6110-A0AC-9C43-997F-E275F90B7C9A}"/>
                </a:ext>
              </a:extLst>
            </p:cNvPr>
            <p:cNvGrpSpPr/>
            <p:nvPr/>
          </p:nvGrpSpPr>
          <p:grpSpPr>
            <a:xfrm>
              <a:off x="4699150" y="3499983"/>
              <a:ext cx="546937" cy="89430"/>
              <a:chOff x="4948326" y="2347859"/>
              <a:chExt cx="387376" cy="63340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E6E9E39C-2C4C-C142-B32E-B2C8418E1DEF}"/>
                  </a:ext>
                </a:extLst>
              </p:cNvPr>
              <p:cNvSpPr/>
              <p:nvPr/>
            </p:nvSpPr>
            <p:spPr bwMode="auto">
              <a:xfrm flipH="1" flipV="1">
                <a:off x="4948326" y="234785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6255F0E-D143-3F47-8FA9-5BD59BACD0D0}"/>
                  </a:ext>
                </a:extLst>
              </p:cNvPr>
              <p:cNvCxnSpPr>
                <a:cxnSpLocks/>
                <a:stCxn id="179" idx="6"/>
              </p:cNvCxnSpPr>
              <p:nvPr/>
            </p:nvCxnSpPr>
            <p:spPr bwMode="auto">
              <a:xfrm>
                <a:off x="4948326" y="2379529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EC457B5B-CDAD-624E-A4AD-556ABB3A9297}"/>
                  </a:ext>
                </a:extLst>
              </p:cNvPr>
              <p:cNvSpPr/>
              <p:nvPr/>
            </p:nvSpPr>
            <p:spPr bwMode="auto">
              <a:xfrm rot="10800000" flipH="1" flipV="1">
                <a:off x="5272362" y="234785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CBC6D79-5140-4346-9EAE-D55D100A9E4C}"/>
                  </a:ext>
                </a:extLst>
              </p:cNvPr>
              <p:cNvCxnSpPr>
                <a:cxnSpLocks/>
                <a:stCxn id="181" idx="6"/>
              </p:cNvCxnSpPr>
              <p:nvPr/>
            </p:nvCxnSpPr>
            <p:spPr bwMode="auto">
              <a:xfrm flipH="1">
                <a:off x="5142048" y="2379529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B79482F-F9E3-3544-AB10-1FDBABC01742}"/>
                </a:ext>
              </a:extLst>
            </p:cNvPr>
            <p:cNvGrpSpPr/>
            <p:nvPr/>
          </p:nvGrpSpPr>
          <p:grpSpPr>
            <a:xfrm>
              <a:off x="4743865" y="1902995"/>
              <a:ext cx="546937" cy="312167"/>
              <a:chOff x="4948326" y="1986380"/>
              <a:chExt cx="387376" cy="221097"/>
            </a:xfrm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E2EBECBB-CB14-4144-98F2-6DD25FFD8A02}"/>
                  </a:ext>
                </a:extLst>
              </p:cNvPr>
              <p:cNvSpPr/>
              <p:nvPr/>
            </p:nvSpPr>
            <p:spPr bwMode="auto">
              <a:xfrm flipH="1" flipV="1">
                <a:off x="4948326" y="1986380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A600B33C-79A2-184A-94B2-89985630C8D2}"/>
                  </a:ext>
                </a:extLst>
              </p:cNvPr>
              <p:cNvCxnSpPr>
                <a:cxnSpLocks/>
                <a:stCxn id="175" idx="6"/>
              </p:cNvCxnSpPr>
              <p:nvPr/>
            </p:nvCxnSpPr>
            <p:spPr bwMode="auto">
              <a:xfrm>
                <a:off x="4948326" y="2018050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2154A11F-189B-2141-8CDE-25457E670A92}"/>
                  </a:ext>
                </a:extLst>
              </p:cNvPr>
              <p:cNvSpPr/>
              <p:nvPr/>
            </p:nvSpPr>
            <p:spPr bwMode="auto">
              <a:xfrm rot="10800000" flipH="1" flipV="1">
                <a:off x="5272362" y="214413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4EC14CC-F2BD-1242-A5CF-2DA5C9EFF0B9}"/>
                  </a:ext>
                </a:extLst>
              </p:cNvPr>
              <p:cNvCxnSpPr>
                <a:cxnSpLocks/>
                <a:stCxn id="177" idx="6"/>
              </p:cNvCxnSpPr>
              <p:nvPr/>
            </p:nvCxnSpPr>
            <p:spPr bwMode="auto">
              <a:xfrm flipH="1">
                <a:off x="5142048" y="2175807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CB960481-FA71-4B41-90E9-DAF113BBA7E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148584" y="2540230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BB1A68C-0B56-3B48-A40D-DBBA798F7C64}"/>
                </a:ext>
              </a:extLst>
            </p:cNvPr>
            <p:cNvGrpSpPr/>
            <p:nvPr/>
          </p:nvGrpSpPr>
          <p:grpSpPr>
            <a:xfrm>
              <a:off x="1863125" y="3316146"/>
              <a:ext cx="558879" cy="275754"/>
              <a:chOff x="656300" y="2698099"/>
              <a:chExt cx="395834" cy="195307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7275204F-A11E-C647-8A56-53D518D8ECC8}"/>
                  </a:ext>
                </a:extLst>
              </p:cNvPr>
              <p:cNvSpPr/>
              <p:nvPr/>
            </p:nvSpPr>
            <p:spPr bwMode="auto">
              <a:xfrm flipH="1" flipV="1">
                <a:off x="656300" y="269809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6DCCB7D-170E-E844-9ADA-3DDE08622324}"/>
                  </a:ext>
                </a:extLst>
              </p:cNvPr>
              <p:cNvCxnSpPr>
                <a:cxnSpLocks/>
                <a:stCxn id="171" idx="6"/>
              </p:cNvCxnSpPr>
              <p:nvPr/>
            </p:nvCxnSpPr>
            <p:spPr bwMode="auto">
              <a:xfrm>
                <a:off x="656300" y="2729769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5B88006C-657C-6048-8919-FDD35EF0A214}"/>
                  </a:ext>
                </a:extLst>
              </p:cNvPr>
              <p:cNvSpPr/>
              <p:nvPr/>
            </p:nvSpPr>
            <p:spPr bwMode="auto">
              <a:xfrm rot="10800000" flipH="1" flipV="1">
                <a:off x="988794" y="2830066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49ACA5D3-9681-9B46-B7C5-2F328C56DAE0}"/>
                  </a:ext>
                </a:extLst>
              </p:cNvPr>
              <p:cNvCxnSpPr>
                <a:cxnSpLocks/>
                <a:stCxn id="173" idx="6"/>
              </p:cNvCxnSpPr>
              <p:nvPr/>
            </p:nvCxnSpPr>
            <p:spPr bwMode="auto">
              <a:xfrm flipH="1">
                <a:off x="858480" y="2861736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C84579F9-0256-1547-A073-17318BC17FA7}"/>
                </a:ext>
              </a:extLst>
            </p:cNvPr>
            <p:cNvGrpSpPr/>
            <p:nvPr/>
          </p:nvGrpSpPr>
          <p:grpSpPr>
            <a:xfrm>
              <a:off x="1863125" y="1965060"/>
              <a:ext cx="546937" cy="89430"/>
              <a:chOff x="656300" y="2206497"/>
              <a:chExt cx="387376" cy="6334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9733E725-70BA-064A-9491-08582DF71BA0}"/>
                  </a:ext>
                </a:extLst>
              </p:cNvPr>
              <p:cNvSpPr/>
              <p:nvPr/>
            </p:nvSpPr>
            <p:spPr bwMode="auto">
              <a:xfrm flipH="1" flipV="1">
                <a:off x="656300" y="220649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ABAFB41F-4235-1046-AFB4-CE3896ED0EB5}"/>
                  </a:ext>
                </a:extLst>
              </p:cNvPr>
              <p:cNvCxnSpPr>
                <a:cxnSpLocks/>
                <a:stCxn id="167" idx="6"/>
              </p:cNvCxnSpPr>
              <p:nvPr/>
            </p:nvCxnSpPr>
            <p:spPr bwMode="auto">
              <a:xfrm>
                <a:off x="656300" y="2238167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E63F4B87-AABF-304C-AC82-50BFCDA6CC63}"/>
                  </a:ext>
                </a:extLst>
              </p:cNvPr>
              <p:cNvSpPr/>
              <p:nvPr/>
            </p:nvSpPr>
            <p:spPr bwMode="auto">
              <a:xfrm rot="10800000" flipH="1" flipV="1">
                <a:off x="980336" y="220649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AA4C2F4-7C74-AE4D-9DF9-519EACD8BDCC}"/>
                  </a:ext>
                </a:extLst>
              </p:cNvPr>
              <p:cNvCxnSpPr>
                <a:cxnSpLocks/>
                <a:stCxn id="169" idx="6"/>
              </p:cNvCxnSpPr>
              <p:nvPr/>
            </p:nvCxnSpPr>
            <p:spPr bwMode="auto">
              <a:xfrm flipH="1">
                <a:off x="850022" y="2238167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709B859C-6660-1F4F-A407-F73EF28EE53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325103" y="2571122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812AF0F-C72B-CB44-AADE-E1962ED91664}"/>
                </a:ext>
              </a:extLst>
            </p:cNvPr>
            <p:cNvSpPr txBox="1"/>
            <p:nvPr/>
          </p:nvSpPr>
          <p:spPr>
            <a:xfrm>
              <a:off x="487281" y="2496265"/>
              <a:ext cx="1512554" cy="4678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Recombination event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97FFF40-C55A-E149-A017-0F9C84AE5F19}"/>
                </a:ext>
              </a:extLst>
            </p:cNvPr>
            <p:cNvSpPr txBox="1"/>
            <p:nvPr/>
          </p:nvSpPr>
          <p:spPr>
            <a:xfrm>
              <a:off x="3399437" y="2561647"/>
              <a:ext cx="1479347" cy="4678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Coalescence event</a:t>
              </a:r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EFD1A8A4-AA8A-0048-954E-7CA13D0A771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986407" y="2580534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3A642E6-6341-BA40-8FB2-B1559F2FEFEA}"/>
              </a:ext>
            </a:extLst>
          </p:cNvPr>
          <p:cNvGrpSpPr/>
          <p:nvPr/>
        </p:nvGrpSpPr>
        <p:grpSpPr>
          <a:xfrm>
            <a:off x="6425017" y="467695"/>
            <a:ext cx="5481503" cy="5841625"/>
            <a:chOff x="6425017" y="267523"/>
            <a:chExt cx="5481503" cy="58416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E30A589-D8D5-0243-B37E-7FBA343BC61B}"/>
                </a:ext>
              </a:extLst>
            </p:cNvPr>
            <p:cNvSpPr/>
            <p:nvPr/>
          </p:nvSpPr>
          <p:spPr bwMode="auto">
            <a:xfrm>
              <a:off x="8809971" y="3254513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DBC5CD6-1E85-7141-B769-3FAB19B0DF59}"/>
                </a:ext>
              </a:extLst>
            </p:cNvPr>
            <p:cNvSpPr/>
            <p:nvPr/>
          </p:nvSpPr>
          <p:spPr bwMode="auto">
            <a:xfrm flipH="1" flipV="1">
              <a:off x="8958570" y="34570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42A948-2662-134D-B873-953D6B8C191C}"/>
                </a:ext>
              </a:extLst>
            </p:cNvPr>
            <p:cNvCxnSpPr>
              <a:cxnSpLocks/>
              <a:stCxn id="32" idx="6"/>
            </p:cNvCxnSpPr>
            <p:nvPr/>
          </p:nvCxnSpPr>
          <p:spPr bwMode="auto">
            <a:xfrm>
              <a:off x="8958570" y="348872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E070934-4D0F-444E-9BAD-E8AF3146BB84}"/>
                </a:ext>
              </a:extLst>
            </p:cNvPr>
            <p:cNvSpPr/>
            <p:nvPr/>
          </p:nvSpPr>
          <p:spPr bwMode="auto">
            <a:xfrm rot="10800000" flipH="1" flipV="1">
              <a:off x="9282606" y="34570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1DF8CA-5992-E540-B27E-0EE339D4004E}"/>
                </a:ext>
              </a:extLst>
            </p:cNvPr>
            <p:cNvCxnSpPr>
              <a:cxnSpLocks/>
              <a:stCxn id="35" idx="6"/>
            </p:cNvCxnSpPr>
            <p:nvPr/>
          </p:nvCxnSpPr>
          <p:spPr bwMode="auto">
            <a:xfrm flipH="1">
              <a:off x="9152292" y="348872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D544D54-9775-AE4B-B857-2F76B8433DFB}"/>
                </a:ext>
              </a:extLst>
            </p:cNvPr>
            <p:cNvSpPr/>
            <p:nvPr/>
          </p:nvSpPr>
          <p:spPr bwMode="auto">
            <a:xfrm flipH="1" flipV="1">
              <a:off x="8958570" y="3699576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AD2B1DA-B17F-764B-A7F0-FDF146942CB1}"/>
                </a:ext>
              </a:extLst>
            </p:cNvPr>
            <p:cNvCxnSpPr>
              <a:cxnSpLocks/>
              <a:stCxn id="43" idx="6"/>
            </p:cNvCxnSpPr>
            <p:nvPr/>
          </p:nvCxnSpPr>
          <p:spPr bwMode="auto">
            <a:xfrm>
              <a:off x="8958570" y="3731246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480ECF3-787A-4A4B-B180-530FA361CE21}"/>
                </a:ext>
              </a:extLst>
            </p:cNvPr>
            <p:cNvSpPr/>
            <p:nvPr/>
          </p:nvSpPr>
          <p:spPr bwMode="auto">
            <a:xfrm rot="10800000" flipH="1" flipV="1">
              <a:off x="9282606" y="3699576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FC5462-FE24-A942-8190-9BA4786C4545}"/>
                </a:ext>
              </a:extLst>
            </p:cNvPr>
            <p:cNvCxnSpPr>
              <a:cxnSpLocks/>
              <a:stCxn id="41" idx="6"/>
            </p:cNvCxnSpPr>
            <p:nvPr/>
          </p:nvCxnSpPr>
          <p:spPr bwMode="auto">
            <a:xfrm flipH="1">
              <a:off x="9152292" y="3731246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E803CE-ADC5-FA46-8842-53682F80AA1D}"/>
                </a:ext>
              </a:extLst>
            </p:cNvPr>
            <p:cNvSpPr/>
            <p:nvPr/>
          </p:nvSpPr>
          <p:spPr bwMode="auto">
            <a:xfrm>
              <a:off x="8806538" y="765236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69E51D1-A6EC-3640-9B61-8EA217963E43}"/>
                </a:ext>
              </a:extLst>
            </p:cNvPr>
            <p:cNvSpPr/>
            <p:nvPr/>
          </p:nvSpPr>
          <p:spPr bwMode="auto">
            <a:xfrm flipH="1" flipV="1">
              <a:off x="8936941" y="8741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AE8AF9-8683-A54A-878B-D67BF1F071B7}"/>
                </a:ext>
              </a:extLst>
            </p:cNvPr>
            <p:cNvCxnSpPr>
              <a:cxnSpLocks/>
              <a:stCxn id="60" idx="6"/>
            </p:cNvCxnSpPr>
            <p:nvPr/>
          </p:nvCxnSpPr>
          <p:spPr bwMode="auto">
            <a:xfrm>
              <a:off x="8936941" y="90582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91E8579-E197-EE44-B81E-9A600C28A166}"/>
                </a:ext>
              </a:extLst>
            </p:cNvPr>
            <p:cNvSpPr/>
            <p:nvPr/>
          </p:nvSpPr>
          <p:spPr bwMode="auto">
            <a:xfrm rot="10800000" flipH="1" flipV="1">
              <a:off x="9269435" y="100612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F82748C-7987-7C47-B8EF-45736DD4B45C}"/>
                </a:ext>
              </a:extLst>
            </p:cNvPr>
            <p:cNvCxnSpPr>
              <a:cxnSpLocks/>
              <a:stCxn id="63" idx="6"/>
            </p:cNvCxnSpPr>
            <p:nvPr/>
          </p:nvCxnSpPr>
          <p:spPr bwMode="auto">
            <a:xfrm flipH="1">
              <a:off x="9139121" y="103779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19EEB36-D4F3-4949-8C7F-65D02DC37B75}"/>
                </a:ext>
              </a:extLst>
            </p:cNvPr>
            <p:cNvSpPr/>
            <p:nvPr/>
          </p:nvSpPr>
          <p:spPr bwMode="auto">
            <a:xfrm flipH="1" flipV="1">
              <a:off x="8937007" y="114964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F161362-6E71-7A42-B688-0A9593537C57}"/>
                </a:ext>
              </a:extLst>
            </p:cNvPr>
            <p:cNvCxnSpPr>
              <a:cxnSpLocks/>
              <a:stCxn id="66" idx="6"/>
            </p:cNvCxnSpPr>
            <p:nvPr/>
          </p:nvCxnSpPr>
          <p:spPr bwMode="auto">
            <a:xfrm>
              <a:off x="8937007" y="1181319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DDC884D-E77B-D24E-93CC-D634D57AB1B5}"/>
                </a:ext>
              </a:extLst>
            </p:cNvPr>
            <p:cNvSpPr/>
            <p:nvPr/>
          </p:nvSpPr>
          <p:spPr bwMode="auto">
            <a:xfrm rot="10800000" flipH="1" flipV="1">
              <a:off x="9260911" y="129973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D8434D7-10FF-C34D-B852-02C8893D7DB9}"/>
                </a:ext>
              </a:extLst>
            </p:cNvPr>
            <p:cNvCxnSpPr>
              <a:cxnSpLocks/>
              <a:stCxn id="69" idx="6"/>
            </p:cNvCxnSpPr>
            <p:nvPr/>
          </p:nvCxnSpPr>
          <p:spPr bwMode="auto">
            <a:xfrm flipH="1">
              <a:off x="9130597" y="133140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DBC50E-C4BA-4E4C-8B78-CF96150822AF}"/>
                </a:ext>
              </a:extLst>
            </p:cNvPr>
            <p:cNvSpPr/>
            <p:nvPr/>
          </p:nvSpPr>
          <p:spPr bwMode="auto">
            <a:xfrm>
              <a:off x="9871054" y="3268849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0668D61-F13D-6D41-B133-99DCEBDAA799}"/>
                </a:ext>
              </a:extLst>
            </p:cNvPr>
            <p:cNvSpPr/>
            <p:nvPr/>
          </p:nvSpPr>
          <p:spPr bwMode="auto">
            <a:xfrm rot="10800000" flipH="1" flipV="1">
              <a:off x="10355936" y="371391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71DE953-8EED-8B46-91FF-24718721340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225622" y="3743242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9" name="Cross 88">
              <a:extLst>
                <a:ext uri="{FF2B5EF4-FFF2-40B4-BE49-F238E27FC236}">
                  <a16:creationId xmlns:a16="http://schemas.microsoft.com/office/drawing/2014/main" id="{46695391-1C35-BE4F-B91C-07F313CD7A3E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10007023" y="3673583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62B39B1-CE84-074C-BB1B-60A0BD9523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081622" y="3743242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493D0F4-AB95-D64F-83F7-31532EE89E59}"/>
                </a:ext>
              </a:extLst>
            </p:cNvPr>
            <p:cNvSpPr/>
            <p:nvPr/>
          </p:nvSpPr>
          <p:spPr bwMode="auto">
            <a:xfrm rot="10800000" flipH="1" flipV="1">
              <a:off x="10355936" y="347139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13BE76-6D3E-EB46-B3E0-11744E34A123}"/>
                </a:ext>
              </a:extLst>
            </p:cNvPr>
            <p:cNvCxnSpPr>
              <a:cxnSpLocks/>
              <a:stCxn id="92" idx="6"/>
            </p:cNvCxnSpPr>
            <p:nvPr/>
          </p:nvCxnSpPr>
          <p:spPr bwMode="auto">
            <a:xfrm flipH="1">
              <a:off x="10225622" y="350306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6293F7-0C89-F743-BE6B-125DD341EA6D}"/>
                </a:ext>
              </a:extLst>
            </p:cNvPr>
            <p:cNvSpPr/>
            <p:nvPr/>
          </p:nvSpPr>
          <p:spPr bwMode="auto">
            <a:xfrm>
              <a:off x="11168982" y="3268849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EBE1677-EC89-5945-AC1B-FDE0DC47841D}"/>
                </a:ext>
              </a:extLst>
            </p:cNvPr>
            <p:cNvSpPr/>
            <p:nvPr/>
          </p:nvSpPr>
          <p:spPr bwMode="auto">
            <a:xfrm rot="10800000" flipH="1" flipV="1">
              <a:off x="11634029" y="377407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DA2E466-8E6C-C749-A41F-F1A110344749}"/>
                </a:ext>
              </a:extLst>
            </p:cNvPr>
            <p:cNvCxnSpPr>
              <a:cxnSpLocks/>
              <a:stCxn id="95" idx="6"/>
            </p:cNvCxnSpPr>
            <p:nvPr/>
          </p:nvCxnSpPr>
          <p:spPr bwMode="auto">
            <a:xfrm flipH="1">
              <a:off x="11503715" y="380574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8" name="Cross 97">
              <a:extLst>
                <a:ext uri="{FF2B5EF4-FFF2-40B4-BE49-F238E27FC236}">
                  <a16:creationId xmlns:a16="http://schemas.microsoft.com/office/drawing/2014/main" id="{45DB5B56-BEC6-6344-BEC8-AA40AD76597B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11283224" y="3557012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D03D354-599E-F04A-9349-709794EC07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360261" y="3630538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1121408-F499-E649-B78E-F804EEADB636}"/>
                </a:ext>
              </a:extLst>
            </p:cNvPr>
            <p:cNvSpPr/>
            <p:nvPr/>
          </p:nvSpPr>
          <p:spPr bwMode="auto">
            <a:xfrm rot="10800000" flipH="1" flipV="1">
              <a:off x="11630758" y="341569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DFCCD67-479E-0747-931F-1E04388A0152}"/>
                </a:ext>
              </a:extLst>
            </p:cNvPr>
            <p:cNvCxnSpPr>
              <a:cxnSpLocks/>
              <a:stCxn id="101" idx="6"/>
            </p:cNvCxnSpPr>
            <p:nvPr/>
          </p:nvCxnSpPr>
          <p:spPr bwMode="auto">
            <a:xfrm flipH="1">
              <a:off x="11500444" y="344736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15CFFA8-F4BE-9D44-9F6B-4AA2EF262C2F}"/>
                </a:ext>
              </a:extLst>
            </p:cNvPr>
            <p:cNvSpPr/>
            <p:nvPr/>
          </p:nvSpPr>
          <p:spPr bwMode="auto">
            <a:xfrm rot="10800000">
              <a:off x="7771771" y="3254513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AFB36BF-18FD-D049-9AD7-1F529EDF3461}"/>
                </a:ext>
              </a:extLst>
            </p:cNvPr>
            <p:cNvSpPr/>
            <p:nvPr/>
          </p:nvSpPr>
          <p:spPr bwMode="auto">
            <a:xfrm flipH="1" flipV="1">
              <a:off x="7906034" y="344735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21330C7-F870-EA43-8341-C8A2C2CB2C3D}"/>
                </a:ext>
              </a:extLst>
            </p:cNvPr>
            <p:cNvCxnSpPr>
              <a:cxnSpLocks/>
              <a:stCxn id="106" idx="6"/>
            </p:cNvCxnSpPr>
            <p:nvPr/>
          </p:nvCxnSpPr>
          <p:spPr bwMode="auto">
            <a:xfrm>
              <a:off x="7906034" y="3479029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9" name="Cross 108">
              <a:extLst>
                <a:ext uri="{FF2B5EF4-FFF2-40B4-BE49-F238E27FC236}">
                  <a16:creationId xmlns:a16="http://schemas.microsoft.com/office/drawing/2014/main" id="{E9144DFD-E3E9-8749-AFEF-AD236FEC59AF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8174251" y="3651284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6EDF7C6-A7A7-FB43-99D6-49DA6DABE927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8097214" y="3721758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83002A0-A6E7-5E4F-B292-C9E0E27AA587}"/>
                </a:ext>
              </a:extLst>
            </p:cNvPr>
            <p:cNvSpPr/>
            <p:nvPr/>
          </p:nvSpPr>
          <p:spPr bwMode="auto">
            <a:xfrm flipH="1" flipV="1">
              <a:off x="7906034" y="3689882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9846C4-7E93-7A48-A9C8-FA1EF3673794}"/>
                </a:ext>
              </a:extLst>
            </p:cNvPr>
            <p:cNvCxnSpPr>
              <a:cxnSpLocks/>
              <a:stCxn id="112" idx="6"/>
            </p:cNvCxnSpPr>
            <p:nvPr/>
          </p:nvCxnSpPr>
          <p:spPr bwMode="auto">
            <a:xfrm>
              <a:off x="7906034" y="3721552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C61BDDE-92A6-DA4F-A667-E17C100C2B1E}"/>
                </a:ext>
              </a:extLst>
            </p:cNvPr>
            <p:cNvSpPr/>
            <p:nvPr/>
          </p:nvSpPr>
          <p:spPr bwMode="auto">
            <a:xfrm rot="10800000">
              <a:off x="6475754" y="3268848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839D736-DBDD-394F-BE07-2BB71D83815E}"/>
                </a:ext>
              </a:extLst>
            </p:cNvPr>
            <p:cNvSpPr/>
            <p:nvPr/>
          </p:nvSpPr>
          <p:spPr bwMode="auto">
            <a:xfrm flipH="1" flipV="1">
              <a:off x="6631748" y="3408322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45A707C-DC57-364A-B288-0FA33CBAC9F2}"/>
                </a:ext>
              </a:extLst>
            </p:cNvPr>
            <p:cNvCxnSpPr>
              <a:cxnSpLocks/>
              <a:stCxn id="115" idx="6"/>
            </p:cNvCxnSpPr>
            <p:nvPr/>
          </p:nvCxnSpPr>
          <p:spPr bwMode="auto">
            <a:xfrm>
              <a:off x="6631748" y="3439992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8" name="Cross 117">
              <a:extLst>
                <a:ext uri="{FF2B5EF4-FFF2-40B4-BE49-F238E27FC236}">
                  <a16:creationId xmlns:a16="http://schemas.microsoft.com/office/drawing/2014/main" id="{D8CF7F8C-6500-8043-8327-0E49923963C9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6901893" y="3544723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95043C0-D569-3E43-884C-B78B8FE600C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6824856" y="3615197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612D8B8-BD18-4246-B7BC-0B88EADDCE34}"/>
                </a:ext>
              </a:extLst>
            </p:cNvPr>
            <p:cNvSpPr/>
            <p:nvPr/>
          </p:nvSpPr>
          <p:spPr bwMode="auto">
            <a:xfrm flipH="1" flipV="1">
              <a:off x="6635019" y="3766705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2FFC5EF-77F2-5A43-BC0C-7FFED7E853D6}"/>
                </a:ext>
              </a:extLst>
            </p:cNvPr>
            <p:cNvCxnSpPr>
              <a:cxnSpLocks/>
              <a:stCxn id="121" idx="6"/>
            </p:cNvCxnSpPr>
            <p:nvPr/>
          </p:nvCxnSpPr>
          <p:spPr bwMode="auto">
            <a:xfrm>
              <a:off x="6635019" y="3798375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F457BB-91EF-0B45-83F6-FD284A03211B}"/>
                </a:ext>
              </a:extLst>
            </p:cNvPr>
            <p:cNvSpPr/>
            <p:nvPr/>
          </p:nvSpPr>
          <p:spPr bwMode="auto">
            <a:xfrm>
              <a:off x="8806538" y="4515466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2" name="Cross 81">
              <a:extLst>
                <a:ext uri="{FF2B5EF4-FFF2-40B4-BE49-F238E27FC236}">
                  <a16:creationId xmlns:a16="http://schemas.microsoft.com/office/drawing/2014/main" id="{E88FAAC0-3CDC-3A44-9025-84B3A01E6C1A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8932768" y="4777429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BD2F3D4-C63F-5744-ADF5-BD5C29A591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009805" y="485095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Cross 124">
              <a:extLst>
                <a:ext uri="{FF2B5EF4-FFF2-40B4-BE49-F238E27FC236}">
                  <a16:creationId xmlns:a16="http://schemas.microsoft.com/office/drawing/2014/main" id="{246D8282-9CE0-F545-927A-A17DF3F6007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9228303" y="478161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0C19ED2-93A7-A24C-88D1-20F6D5507B5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9151266" y="4852091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CF498E-D31F-0D4C-B5DE-752868642D6C}"/>
                </a:ext>
              </a:extLst>
            </p:cNvPr>
            <p:cNvSpPr/>
            <p:nvPr/>
          </p:nvSpPr>
          <p:spPr bwMode="auto">
            <a:xfrm>
              <a:off x="8806679" y="5272826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3" name="Cross 132">
              <a:extLst>
                <a:ext uri="{FF2B5EF4-FFF2-40B4-BE49-F238E27FC236}">
                  <a16:creationId xmlns:a16="http://schemas.microsoft.com/office/drawing/2014/main" id="{CFD50560-05C5-9A46-B87F-B41489C3C8A4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8931188" y="5436285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5629657-5705-0D44-BD00-C1B197C12B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008225" y="5509811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1" name="Cross 130">
              <a:extLst>
                <a:ext uri="{FF2B5EF4-FFF2-40B4-BE49-F238E27FC236}">
                  <a16:creationId xmlns:a16="http://schemas.microsoft.com/office/drawing/2014/main" id="{65E041A8-B26D-F846-853D-447E513DC85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9234007" y="565333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5D85066-236E-EC42-A157-249781553741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9156970" y="5723811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910790-C0E1-EC41-89B5-E006F5F82ED6}"/>
                </a:ext>
              </a:extLst>
            </p:cNvPr>
            <p:cNvSpPr/>
            <p:nvPr/>
          </p:nvSpPr>
          <p:spPr bwMode="auto">
            <a:xfrm>
              <a:off x="8806572" y="201185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6AD881B-9DFF-914F-BB0C-2121E53FF337}"/>
                </a:ext>
              </a:extLst>
            </p:cNvPr>
            <p:cNvSpPr/>
            <p:nvPr/>
          </p:nvSpPr>
          <p:spPr bwMode="auto">
            <a:xfrm flipH="1" flipV="1">
              <a:off x="8955171" y="214403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D23A383-08E7-2145-81C9-CBAD390865D5}"/>
                </a:ext>
              </a:extLst>
            </p:cNvPr>
            <p:cNvCxnSpPr>
              <a:cxnSpLocks/>
              <a:stCxn id="50" idx="6"/>
            </p:cNvCxnSpPr>
            <p:nvPr/>
          </p:nvCxnSpPr>
          <p:spPr bwMode="auto">
            <a:xfrm>
              <a:off x="8955171" y="2175700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E3F8F78-6545-7744-ACD1-9805B65133C4}"/>
                </a:ext>
              </a:extLst>
            </p:cNvPr>
            <p:cNvSpPr/>
            <p:nvPr/>
          </p:nvSpPr>
          <p:spPr bwMode="auto">
            <a:xfrm flipH="1" flipV="1">
              <a:off x="8955171" y="250550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433FCB5-73FF-5745-B3D6-13A32C346FB4}"/>
                </a:ext>
              </a:extLst>
            </p:cNvPr>
            <p:cNvCxnSpPr>
              <a:cxnSpLocks/>
              <a:stCxn id="57" idx="6"/>
            </p:cNvCxnSpPr>
            <p:nvPr/>
          </p:nvCxnSpPr>
          <p:spPr bwMode="auto">
            <a:xfrm>
              <a:off x="8955171" y="2537179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EC56DD-CC6D-094E-BB57-194A5E2498EE}"/>
                </a:ext>
              </a:extLst>
            </p:cNvPr>
            <p:cNvSpPr/>
            <p:nvPr/>
          </p:nvSpPr>
          <p:spPr bwMode="auto">
            <a:xfrm rot="10800000" flipH="1" flipV="1">
              <a:off x="9279207" y="250550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026CE7E-9A62-D44B-8753-1F4B1639C9E6}"/>
                </a:ext>
              </a:extLst>
            </p:cNvPr>
            <p:cNvCxnSpPr>
              <a:cxnSpLocks/>
              <a:stCxn id="55" idx="6"/>
            </p:cNvCxnSpPr>
            <p:nvPr/>
          </p:nvCxnSpPr>
          <p:spPr bwMode="auto">
            <a:xfrm flipH="1">
              <a:off x="9148893" y="2537179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7ED73EC-342F-0644-8246-C7EBC43BF2CC}"/>
                </a:ext>
              </a:extLst>
            </p:cNvPr>
            <p:cNvSpPr/>
            <p:nvPr/>
          </p:nvSpPr>
          <p:spPr bwMode="auto">
            <a:xfrm rot="10800000" flipH="1" flipV="1">
              <a:off x="9279207" y="230178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4FBDF7DD-7FC2-EC4B-9A6C-7C376847D24F}"/>
                </a:ext>
              </a:extLst>
            </p:cNvPr>
            <p:cNvCxnSpPr>
              <a:cxnSpLocks/>
              <a:stCxn id="240" idx="6"/>
            </p:cNvCxnSpPr>
            <p:nvPr/>
          </p:nvCxnSpPr>
          <p:spPr bwMode="auto">
            <a:xfrm flipH="1">
              <a:off x="9148893" y="2333457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8D66C4E-48F0-7644-BC0E-2D0BD49C9C72}"/>
                </a:ext>
              </a:extLst>
            </p:cNvPr>
            <p:cNvCxnSpPr>
              <a:stCxn id="7" idx="1"/>
              <a:endCxn id="104" idx="2"/>
            </p:cNvCxnSpPr>
            <p:nvPr/>
          </p:nvCxnSpPr>
          <p:spPr bwMode="auto">
            <a:xfrm flipH="1">
              <a:off x="6818041" y="1107524"/>
              <a:ext cx="1988497" cy="2161324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04B4456-B341-4F43-B3DD-7C71EFB2C6CD}"/>
                </a:ext>
              </a:extLst>
            </p:cNvPr>
            <p:cNvCxnSpPr>
              <a:cxnSpLocks/>
              <a:stCxn id="7" idx="3"/>
              <a:endCxn id="11" idx="0"/>
            </p:cNvCxnSpPr>
            <p:nvPr/>
          </p:nvCxnSpPr>
          <p:spPr bwMode="auto">
            <a:xfrm>
              <a:off x="9491113" y="1107524"/>
              <a:ext cx="2020157" cy="2161325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7D11617-A4BF-7743-A0FE-2C29F83C28E6}"/>
                </a:ext>
              </a:extLst>
            </p:cNvPr>
            <p:cNvCxnSpPr>
              <a:cxnSpLocks/>
              <a:stCxn id="6" idx="3"/>
              <a:endCxn id="10" idx="0"/>
            </p:cNvCxnSpPr>
            <p:nvPr/>
          </p:nvCxnSpPr>
          <p:spPr bwMode="auto">
            <a:xfrm>
              <a:off x="9491147" y="2354142"/>
              <a:ext cx="722195" cy="914707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261B1B9-D2D2-F74E-9C9A-443D7C9C166A}"/>
                </a:ext>
              </a:extLst>
            </p:cNvPr>
            <p:cNvCxnSpPr>
              <a:cxnSpLocks/>
              <a:stCxn id="6" idx="1"/>
              <a:endCxn id="103" idx="2"/>
            </p:cNvCxnSpPr>
            <p:nvPr/>
          </p:nvCxnSpPr>
          <p:spPr bwMode="auto">
            <a:xfrm flipH="1">
              <a:off x="8114058" y="2354142"/>
              <a:ext cx="692514" cy="900371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A182ED6-545F-9D48-A846-6BDD8B83C951}"/>
                </a:ext>
              </a:extLst>
            </p:cNvPr>
            <p:cNvCxnSpPr>
              <a:cxnSpLocks/>
              <a:stCxn id="103" idx="0"/>
              <a:endCxn id="8" idx="1"/>
            </p:cNvCxnSpPr>
            <p:nvPr/>
          </p:nvCxnSpPr>
          <p:spPr bwMode="auto">
            <a:xfrm>
              <a:off x="8114058" y="3939088"/>
              <a:ext cx="692480" cy="918666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1F81354-143E-E542-9635-3F3D99A89220}"/>
                </a:ext>
              </a:extLst>
            </p:cNvPr>
            <p:cNvCxnSpPr>
              <a:cxnSpLocks/>
              <a:stCxn id="104" idx="0"/>
              <a:endCxn id="9" idx="1"/>
            </p:cNvCxnSpPr>
            <p:nvPr/>
          </p:nvCxnSpPr>
          <p:spPr bwMode="auto">
            <a:xfrm>
              <a:off x="6818041" y="3953423"/>
              <a:ext cx="1988638" cy="1661691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E25E004-9453-8543-AD7A-A723F864706B}"/>
                </a:ext>
              </a:extLst>
            </p:cNvPr>
            <p:cNvCxnSpPr>
              <a:cxnSpLocks/>
              <a:stCxn id="10" idx="2"/>
              <a:endCxn id="8" idx="3"/>
            </p:cNvCxnSpPr>
            <p:nvPr/>
          </p:nvCxnSpPr>
          <p:spPr bwMode="auto">
            <a:xfrm flipH="1">
              <a:off x="9491113" y="3953424"/>
              <a:ext cx="722229" cy="90433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02A7561-B7C2-954B-80AC-CA2D3CDAD14F}"/>
                </a:ext>
              </a:extLst>
            </p:cNvPr>
            <p:cNvCxnSpPr>
              <a:cxnSpLocks/>
              <a:stCxn id="11" idx="2"/>
              <a:endCxn id="9" idx="3"/>
            </p:cNvCxnSpPr>
            <p:nvPr/>
          </p:nvCxnSpPr>
          <p:spPr bwMode="auto">
            <a:xfrm flipH="1">
              <a:off x="9491254" y="3953424"/>
              <a:ext cx="2020016" cy="166169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7B554B5-F09F-A140-B2D5-7770F4DCB2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986841" y="1474450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DA588F4-6D2A-994E-B72B-71D9F0B3B2B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9290751" y="1464007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BB26DF2-20F0-764C-AB9D-8A4DE68D778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993393" y="2716949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8CA7BCB-272E-1547-B62A-5D8EF34B661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9297303" y="2706506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32CB910-85A9-D542-BFAC-6B77AFC3AAE9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>
              <a:off x="7448088" y="3230032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C14E9D7-06BD-BB40-98C7-F5E924C6D086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7465094" y="3510923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B9A2EFE2-17C1-7C45-A375-83B3CC14B618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 flipV="1">
              <a:off x="10851665" y="3510965"/>
              <a:ext cx="1" cy="54395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D4BC28FA-6034-B247-82A5-D7F291A701BC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>
              <a:off x="10861883" y="3241223"/>
              <a:ext cx="1" cy="544384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019D38C-D075-2F41-B1DB-0CB3A103D6F8}"/>
                </a:ext>
              </a:extLst>
            </p:cNvPr>
            <p:cNvSpPr txBox="1"/>
            <p:nvPr/>
          </p:nvSpPr>
          <p:spPr>
            <a:xfrm>
              <a:off x="10531848" y="1891085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F958FEE9-9913-FF43-AD99-EAC048711E9A}"/>
                </a:ext>
              </a:extLst>
            </p:cNvPr>
            <p:cNvSpPr txBox="1"/>
            <p:nvPr/>
          </p:nvSpPr>
          <p:spPr>
            <a:xfrm>
              <a:off x="9878398" y="2622731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ADD4C2E-B90D-C143-B98E-770990ECC8DB}"/>
                </a:ext>
              </a:extLst>
            </p:cNvPr>
            <p:cNvSpPr txBox="1"/>
            <p:nvPr/>
          </p:nvSpPr>
          <p:spPr>
            <a:xfrm>
              <a:off x="8283153" y="2622731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A7B701A-2ECA-904B-A9DF-D8C528EE5970}"/>
                </a:ext>
              </a:extLst>
            </p:cNvPr>
            <p:cNvSpPr txBox="1"/>
            <p:nvPr/>
          </p:nvSpPr>
          <p:spPr>
            <a:xfrm>
              <a:off x="7648851" y="1891085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6328A279-08F4-AB4C-88BD-DFBA81C8BE1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52224" y="3984739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088B9DB-8847-B243-A38B-7FC4C7E5484B}"/>
                </a:ext>
              </a:extLst>
            </p:cNvPr>
            <p:cNvSpPr txBox="1"/>
            <p:nvPr/>
          </p:nvSpPr>
          <p:spPr>
            <a:xfrm>
              <a:off x="9936908" y="4323774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F80300C-8905-D140-9297-494920F1DA63}"/>
                </a:ext>
              </a:extLst>
            </p:cNvPr>
            <p:cNvSpPr txBox="1"/>
            <p:nvPr/>
          </p:nvSpPr>
          <p:spPr>
            <a:xfrm>
              <a:off x="8252910" y="4323774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F2B0C70-ADCA-914E-9B46-40FFF46EB626}"/>
                </a:ext>
              </a:extLst>
            </p:cNvPr>
            <p:cNvSpPr txBox="1"/>
            <p:nvPr/>
          </p:nvSpPr>
          <p:spPr>
            <a:xfrm>
              <a:off x="7753780" y="4857753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8C4AE8-0ABB-E44A-9637-184580D57CF0}"/>
                </a:ext>
              </a:extLst>
            </p:cNvPr>
            <p:cNvSpPr txBox="1"/>
            <p:nvPr/>
          </p:nvSpPr>
          <p:spPr>
            <a:xfrm>
              <a:off x="10442681" y="4861585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5B8A7D0-F0E1-8446-914D-5A2E52456082}"/>
                </a:ext>
              </a:extLst>
            </p:cNvPr>
            <p:cNvSpPr txBox="1"/>
            <p:nvPr/>
          </p:nvSpPr>
          <p:spPr>
            <a:xfrm>
              <a:off x="7380135" y="3824306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0F1DA69-5FCE-6C42-9223-907220C5D549}"/>
                </a:ext>
              </a:extLst>
            </p:cNvPr>
            <p:cNvSpPr txBox="1"/>
            <p:nvPr/>
          </p:nvSpPr>
          <p:spPr>
            <a:xfrm>
              <a:off x="10813271" y="3822133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533E4CD-8070-4F46-9492-0A13AD947A4A}"/>
                </a:ext>
              </a:extLst>
            </p:cNvPr>
            <p:cNvSpPr txBox="1"/>
            <p:nvPr/>
          </p:nvSpPr>
          <p:spPr>
            <a:xfrm>
              <a:off x="10717613" y="3233065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9AAAE86-9BB6-6A45-B2BE-8475C118A3C8}"/>
                </a:ext>
              </a:extLst>
            </p:cNvPr>
            <p:cNvSpPr txBox="1"/>
            <p:nvPr/>
          </p:nvSpPr>
          <p:spPr>
            <a:xfrm>
              <a:off x="7322735" y="3206178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57A532F-BBAD-5A46-B5BD-B9726AB3AD17}"/>
                </a:ext>
              </a:extLst>
            </p:cNvPr>
            <p:cNvSpPr txBox="1"/>
            <p:nvPr/>
          </p:nvSpPr>
          <p:spPr>
            <a:xfrm>
              <a:off x="9331935" y="1620294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0D9CA87-006B-A148-A076-893CD45C292B}"/>
                </a:ext>
              </a:extLst>
            </p:cNvPr>
            <p:cNvSpPr txBox="1"/>
            <p:nvPr/>
          </p:nvSpPr>
          <p:spPr>
            <a:xfrm>
              <a:off x="8795529" y="1618831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9BFC64D-5A2E-B04B-9B81-853269206D78}"/>
                </a:ext>
              </a:extLst>
            </p:cNvPr>
            <p:cNvSpPr txBox="1"/>
            <p:nvPr/>
          </p:nvSpPr>
          <p:spPr>
            <a:xfrm>
              <a:off x="8839566" y="2871794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49E0A3E-FB48-7B46-9FAA-D474BAB937E6}"/>
                </a:ext>
              </a:extLst>
            </p:cNvPr>
            <p:cNvSpPr txBox="1"/>
            <p:nvPr/>
          </p:nvSpPr>
          <p:spPr>
            <a:xfrm>
              <a:off x="9367105" y="2849369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1067332-D1D1-3C49-93B5-6D4E9CAAECC1}"/>
                </a:ext>
              </a:extLst>
            </p:cNvPr>
            <p:cNvSpPr txBox="1"/>
            <p:nvPr/>
          </p:nvSpPr>
          <p:spPr>
            <a:xfrm>
              <a:off x="9191059" y="4133148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F8F1C7A-DE83-1A46-96FE-7A1A38981829}"/>
                </a:ext>
              </a:extLst>
            </p:cNvPr>
            <p:cNvSpPr txBox="1"/>
            <p:nvPr/>
          </p:nvSpPr>
          <p:spPr>
            <a:xfrm>
              <a:off x="9533705" y="3203651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①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5E76254-47B1-B34A-A4A6-0E4B0F867A69}"/>
                </a:ext>
              </a:extLst>
            </p:cNvPr>
            <p:cNvSpPr txBox="1"/>
            <p:nvPr/>
          </p:nvSpPr>
          <p:spPr>
            <a:xfrm>
              <a:off x="10393790" y="302653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⑤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7EE8CDF-37AB-304E-878A-AA248213C144}"/>
                </a:ext>
              </a:extLst>
            </p:cNvPr>
            <p:cNvSpPr txBox="1"/>
            <p:nvPr/>
          </p:nvSpPr>
          <p:spPr>
            <a:xfrm>
              <a:off x="11691718" y="302653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⑦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E16A01F-2522-3D4C-9331-4C6F355D6076}"/>
                </a:ext>
              </a:extLst>
            </p:cNvPr>
            <p:cNvSpPr txBox="1"/>
            <p:nvPr/>
          </p:nvSpPr>
          <p:spPr>
            <a:xfrm>
              <a:off x="7720838" y="3020865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④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15A0C91-B9B0-C248-8EA9-57B79D7BE9FF}"/>
                </a:ext>
              </a:extLst>
            </p:cNvPr>
            <p:cNvSpPr txBox="1"/>
            <p:nvPr/>
          </p:nvSpPr>
          <p:spPr>
            <a:xfrm>
              <a:off x="6425017" y="302653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⑥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8EE9F2E-A55E-1D49-97E2-16CD524A67DC}"/>
                </a:ext>
              </a:extLst>
            </p:cNvPr>
            <p:cNvSpPr txBox="1"/>
            <p:nvPr/>
          </p:nvSpPr>
          <p:spPr>
            <a:xfrm>
              <a:off x="9532312" y="1962049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②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3130E03-C324-624F-9DC6-9F67483BDD29}"/>
                </a:ext>
              </a:extLst>
            </p:cNvPr>
            <p:cNvSpPr txBox="1"/>
            <p:nvPr/>
          </p:nvSpPr>
          <p:spPr>
            <a:xfrm>
              <a:off x="9532312" y="693506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③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2873C56-1A8E-D34E-B354-0800704DDE51}"/>
                </a:ext>
              </a:extLst>
            </p:cNvPr>
            <p:cNvSpPr/>
            <p:nvPr/>
          </p:nvSpPr>
          <p:spPr bwMode="auto">
            <a:xfrm>
              <a:off x="8674099" y="4398421"/>
              <a:ext cx="955769" cy="163538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DEB0729-0A83-B340-8FBD-C9550D0098DF}"/>
                </a:ext>
              </a:extLst>
            </p:cNvPr>
            <p:cNvSpPr txBox="1"/>
            <p:nvPr/>
          </p:nvSpPr>
          <p:spPr>
            <a:xfrm>
              <a:off x="9666462" y="590447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⑧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C05ADBE7-7BCD-D043-A715-1E952B62D85A}"/>
                </a:ext>
              </a:extLst>
            </p:cNvPr>
            <p:cNvSpPr txBox="1"/>
            <p:nvPr/>
          </p:nvSpPr>
          <p:spPr>
            <a:xfrm>
              <a:off x="6723709" y="1189354"/>
              <a:ext cx="684576" cy="7017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Left tree taller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4B84D1DC-C67D-A342-B2FA-05A121E779B2}"/>
                </a:ext>
              </a:extLst>
            </p:cNvPr>
            <p:cNvSpPr txBox="1"/>
            <p:nvPr/>
          </p:nvSpPr>
          <p:spPr>
            <a:xfrm>
              <a:off x="10889366" y="1186558"/>
              <a:ext cx="684576" cy="7017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Right tree taller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2072737-D557-3B4E-A870-4B2855AD2F51}"/>
                </a:ext>
              </a:extLst>
            </p:cNvPr>
            <p:cNvSpPr txBox="1"/>
            <p:nvPr/>
          </p:nvSpPr>
          <p:spPr>
            <a:xfrm>
              <a:off x="8211732" y="267523"/>
              <a:ext cx="1890476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Same tree height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3E60933-4FE2-524D-B7E7-160FF5FB24F9}"/>
                </a:ext>
              </a:extLst>
            </p:cNvPr>
            <p:cNvSpPr txBox="1"/>
            <p:nvPr/>
          </p:nvSpPr>
          <p:spPr>
            <a:xfrm>
              <a:off x="7501129" y="5713609"/>
              <a:ext cx="1123638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Absorbing</a:t>
              </a:r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943345FD-C129-E44F-A1CA-B27C977E8EBE}"/>
              </a:ext>
            </a:extLst>
          </p:cNvPr>
          <p:cNvSpPr txBox="1"/>
          <p:nvPr/>
        </p:nvSpPr>
        <p:spPr>
          <a:xfrm>
            <a:off x="5466132" y="5400213"/>
            <a:ext cx="160958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600"/>
              </a:spcBef>
            </a:pPr>
            <a:r>
              <a:rPr lang="en-DK" sz="1200" dirty="0">
                <a:latin typeface="+mn-lt"/>
              </a:rPr>
              <a:t>Adapted from Simonsen &amp; Churchill (1997) and Wakeley (2009)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1028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5913" y="228627"/>
            <a:ext cx="6066531" cy="752101"/>
          </a:xfrm>
        </p:spPr>
        <p:txBody>
          <a:bodyPr/>
          <a:lstStyle/>
          <a:p>
            <a:r>
              <a:rPr lang="en-GB" cap="none" dirty="0"/>
              <a:t>The state space model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EC2A9D-FD61-DB4E-A5FB-57071B38E6A3}"/>
              </a:ext>
            </a:extLst>
          </p:cNvPr>
          <p:cNvGrpSpPr/>
          <p:nvPr/>
        </p:nvGrpSpPr>
        <p:grpSpPr>
          <a:xfrm>
            <a:off x="8254999" y="798656"/>
            <a:ext cx="3617913" cy="5442637"/>
            <a:chOff x="7338085" y="566710"/>
            <a:chExt cx="3617913" cy="54426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E30A589-D8D5-0243-B37E-7FBA343BC61B}"/>
                </a:ext>
              </a:extLst>
            </p:cNvPr>
            <p:cNvSpPr/>
            <p:nvPr/>
          </p:nvSpPr>
          <p:spPr bwMode="auto">
            <a:xfrm>
              <a:off x="7473387" y="3127717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DBC5CD6-1E85-7141-B769-3FAB19B0DF59}"/>
                </a:ext>
              </a:extLst>
            </p:cNvPr>
            <p:cNvSpPr/>
            <p:nvPr/>
          </p:nvSpPr>
          <p:spPr bwMode="auto">
            <a:xfrm flipH="1" flipV="1">
              <a:off x="7621986" y="333025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42A948-2662-134D-B873-953D6B8C191C}"/>
                </a:ext>
              </a:extLst>
            </p:cNvPr>
            <p:cNvCxnSpPr>
              <a:cxnSpLocks/>
              <a:stCxn id="32" idx="6"/>
            </p:cNvCxnSpPr>
            <p:nvPr/>
          </p:nvCxnSpPr>
          <p:spPr bwMode="auto">
            <a:xfrm>
              <a:off x="7621986" y="336192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E070934-4D0F-444E-9BAD-E8AF3146BB84}"/>
                </a:ext>
              </a:extLst>
            </p:cNvPr>
            <p:cNvSpPr/>
            <p:nvPr/>
          </p:nvSpPr>
          <p:spPr bwMode="auto">
            <a:xfrm rot="10800000" flipH="1" flipV="1">
              <a:off x="7946022" y="333025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1DF8CA-5992-E540-B27E-0EE339D4004E}"/>
                </a:ext>
              </a:extLst>
            </p:cNvPr>
            <p:cNvCxnSpPr>
              <a:cxnSpLocks/>
              <a:stCxn id="35" idx="6"/>
            </p:cNvCxnSpPr>
            <p:nvPr/>
          </p:nvCxnSpPr>
          <p:spPr bwMode="auto">
            <a:xfrm flipH="1">
              <a:off x="7815708" y="3361927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D544D54-9775-AE4B-B857-2F76B8433DFB}"/>
                </a:ext>
              </a:extLst>
            </p:cNvPr>
            <p:cNvSpPr/>
            <p:nvPr/>
          </p:nvSpPr>
          <p:spPr bwMode="auto">
            <a:xfrm flipH="1" flipV="1">
              <a:off x="7621986" y="357278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AD2B1DA-B17F-764B-A7F0-FDF146942CB1}"/>
                </a:ext>
              </a:extLst>
            </p:cNvPr>
            <p:cNvCxnSpPr>
              <a:cxnSpLocks/>
              <a:stCxn id="43" idx="6"/>
            </p:cNvCxnSpPr>
            <p:nvPr/>
          </p:nvCxnSpPr>
          <p:spPr bwMode="auto">
            <a:xfrm>
              <a:off x="7621986" y="3604450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480ECF3-787A-4A4B-B180-530FA361CE21}"/>
                </a:ext>
              </a:extLst>
            </p:cNvPr>
            <p:cNvSpPr/>
            <p:nvPr/>
          </p:nvSpPr>
          <p:spPr bwMode="auto">
            <a:xfrm rot="10800000" flipH="1" flipV="1">
              <a:off x="7946022" y="357278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FC5462-FE24-A942-8190-9BA4786C4545}"/>
                </a:ext>
              </a:extLst>
            </p:cNvPr>
            <p:cNvCxnSpPr>
              <a:cxnSpLocks/>
              <a:stCxn id="41" idx="6"/>
            </p:cNvCxnSpPr>
            <p:nvPr/>
          </p:nvCxnSpPr>
          <p:spPr bwMode="auto">
            <a:xfrm flipH="1">
              <a:off x="7815708" y="360445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E803CE-ADC5-FA46-8842-53682F80AA1D}"/>
                </a:ext>
              </a:extLst>
            </p:cNvPr>
            <p:cNvSpPr/>
            <p:nvPr/>
          </p:nvSpPr>
          <p:spPr bwMode="auto">
            <a:xfrm>
              <a:off x="7469954" y="638440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69E51D1-A6EC-3640-9B61-8EA217963E43}"/>
                </a:ext>
              </a:extLst>
            </p:cNvPr>
            <p:cNvSpPr/>
            <p:nvPr/>
          </p:nvSpPr>
          <p:spPr bwMode="auto">
            <a:xfrm flipH="1" flipV="1">
              <a:off x="7600357" y="74735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AE8AF9-8683-A54A-878B-D67BF1F071B7}"/>
                </a:ext>
              </a:extLst>
            </p:cNvPr>
            <p:cNvCxnSpPr>
              <a:cxnSpLocks/>
              <a:stCxn id="60" idx="6"/>
            </p:cNvCxnSpPr>
            <p:nvPr/>
          </p:nvCxnSpPr>
          <p:spPr bwMode="auto">
            <a:xfrm>
              <a:off x="7600357" y="77902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91E8579-E197-EE44-B81E-9A600C28A166}"/>
                </a:ext>
              </a:extLst>
            </p:cNvPr>
            <p:cNvSpPr/>
            <p:nvPr/>
          </p:nvSpPr>
          <p:spPr bwMode="auto">
            <a:xfrm rot="10800000" flipH="1" flipV="1">
              <a:off x="7932851" y="879324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F82748C-7987-7C47-B8EF-45736DD4B45C}"/>
                </a:ext>
              </a:extLst>
            </p:cNvPr>
            <p:cNvCxnSpPr>
              <a:cxnSpLocks/>
              <a:stCxn id="63" idx="6"/>
            </p:cNvCxnSpPr>
            <p:nvPr/>
          </p:nvCxnSpPr>
          <p:spPr bwMode="auto">
            <a:xfrm flipH="1">
              <a:off x="7802537" y="910994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19EEB36-D4F3-4949-8C7F-65D02DC37B75}"/>
                </a:ext>
              </a:extLst>
            </p:cNvPr>
            <p:cNvSpPr/>
            <p:nvPr/>
          </p:nvSpPr>
          <p:spPr bwMode="auto">
            <a:xfrm flipH="1" flipV="1">
              <a:off x="7600423" y="10228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F161362-6E71-7A42-B688-0A9593537C57}"/>
                </a:ext>
              </a:extLst>
            </p:cNvPr>
            <p:cNvCxnSpPr>
              <a:cxnSpLocks/>
              <a:stCxn id="66" idx="6"/>
            </p:cNvCxnSpPr>
            <p:nvPr/>
          </p:nvCxnSpPr>
          <p:spPr bwMode="auto">
            <a:xfrm>
              <a:off x="7600423" y="105452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DDC884D-E77B-D24E-93CC-D634D57AB1B5}"/>
                </a:ext>
              </a:extLst>
            </p:cNvPr>
            <p:cNvSpPr/>
            <p:nvPr/>
          </p:nvSpPr>
          <p:spPr bwMode="auto">
            <a:xfrm rot="10800000" flipH="1" flipV="1">
              <a:off x="7924327" y="1172934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D8434D7-10FF-C34D-B852-02C8893D7DB9}"/>
                </a:ext>
              </a:extLst>
            </p:cNvPr>
            <p:cNvCxnSpPr>
              <a:cxnSpLocks/>
              <a:stCxn id="69" idx="6"/>
            </p:cNvCxnSpPr>
            <p:nvPr/>
          </p:nvCxnSpPr>
          <p:spPr bwMode="auto">
            <a:xfrm flipH="1">
              <a:off x="7794013" y="1204604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DBC50E-C4BA-4E4C-8B78-CF96150822AF}"/>
                </a:ext>
              </a:extLst>
            </p:cNvPr>
            <p:cNvSpPr/>
            <p:nvPr/>
          </p:nvSpPr>
          <p:spPr bwMode="auto">
            <a:xfrm>
              <a:off x="9185568" y="262002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0668D61-F13D-6D41-B133-99DCEBDAA799}"/>
                </a:ext>
              </a:extLst>
            </p:cNvPr>
            <p:cNvSpPr/>
            <p:nvPr/>
          </p:nvSpPr>
          <p:spPr bwMode="auto">
            <a:xfrm rot="10800000" flipH="1" flipV="1">
              <a:off x="9670450" y="3065088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71DE953-8EED-8B46-91FF-24718721340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540136" y="3094417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9" name="Cross 88">
              <a:extLst>
                <a:ext uri="{FF2B5EF4-FFF2-40B4-BE49-F238E27FC236}">
                  <a16:creationId xmlns:a16="http://schemas.microsoft.com/office/drawing/2014/main" id="{46695391-1C35-BE4F-B91C-07F313CD7A3E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9321537" y="3024758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62B39B1-CE84-074C-BB1B-60A0BD9523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396136" y="3094417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493D0F4-AB95-D64F-83F7-31532EE89E59}"/>
                </a:ext>
              </a:extLst>
            </p:cNvPr>
            <p:cNvSpPr/>
            <p:nvPr/>
          </p:nvSpPr>
          <p:spPr bwMode="auto">
            <a:xfrm rot="10800000" flipH="1" flipV="1">
              <a:off x="9670450" y="2822565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13BE76-6D3E-EB46-B3E0-11744E34A123}"/>
                </a:ext>
              </a:extLst>
            </p:cNvPr>
            <p:cNvCxnSpPr>
              <a:cxnSpLocks/>
              <a:stCxn id="92" idx="6"/>
            </p:cNvCxnSpPr>
            <p:nvPr/>
          </p:nvCxnSpPr>
          <p:spPr bwMode="auto">
            <a:xfrm flipH="1">
              <a:off x="9540136" y="2854235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6293F7-0C89-F743-BE6B-125DD341EA6D}"/>
                </a:ext>
              </a:extLst>
            </p:cNvPr>
            <p:cNvSpPr/>
            <p:nvPr/>
          </p:nvSpPr>
          <p:spPr bwMode="auto">
            <a:xfrm>
              <a:off x="9963382" y="262002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EBE1677-EC89-5945-AC1B-FDE0DC47841D}"/>
                </a:ext>
              </a:extLst>
            </p:cNvPr>
            <p:cNvSpPr/>
            <p:nvPr/>
          </p:nvSpPr>
          <p:spPr bwMode="auto">
            <a:xfrm rot="10800000" flipH="1" flipV="1">
              <a:off x="10428429" y="3125248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DA2E466-8E6C-C749-A41F-F1A110344749}"/>
                </a:ext>
              </a:extLst>
            </p:cNvPr>
            <p:cNvCxnSpPr>
              <a:cxnSpLocks/>
              <a:stCxn id="95" idx="6"/>
            </p:cNvCxnSpPr>
            <p:nvPr/>
          </p:nvCxnSpPr>
          <p:spPr bwMode="auto">
            <a:xfrm flipH="1">
              <a:off x="10298115" y="3156918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8" name="Cross 97">
              <a:extLst>
                <a:ext uri="{FF2B5EF4-FFF2-40B4-BE49-F238E27FC236}">
                  <a16:creationId xmlns:a16="http://schemas.microsoft.com/office/drawing/2014/main" id="{45DB5B56-BEC6-6344-BEC8-AA40AD76597B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10077624" y="290818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D03D354-599E-F04A-9349-709794EC07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154661" y="2981713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1121408-F499-E649-B78E-F804EEADB636}"/>
                </a:ext>
              </a:extLst>
            </p:cNvPr>
            <p:cNvSpPr/>
            <p:nvPr/>
          </p:nvSpPr>
          <p:spPr bwMode="auto">
            <a:xfrm rot="10800000" flipH="1" flipV="1">
              <a:off x="10425158" y="2766865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DFCCD67-479E-0747-931F-1E04388A0152}"/>
                </a:ext>
              </a:extLst>
            </p:cNvPr>
            <p:cNvCxnSpPr>
              <a:cxnSpLocks/>
              <a:stCxn id="101" idx="6"/>
            </p:cNvCxnSpPr>
            <p:nvPr/>
          </p:nvCxnSpPr>
          <p:spPr bwMode="auto">
            <a:xfrm flipH="1">
              <a:off x="10294844" y="2798535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15CFFA8-F4BE-9D44-9F6B-4AA2EF262C2F}"/>
                </a:ext>
              </a:extLst>
            </p:cNvPr>
            <p:cNvSpPr/>
            <p:nvPr/>
          </p:nvSpPr>
          <p:spPr bwMode="auto">
            <a:xfrm rot="10800000">
              <a:off x="9963382" y="340379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AFB36BF-18FD-D049-9AD7-1F529EDF3461}"/>
                </a:ext>
              </a:extLst>
            </p:cNvPr>
            <p:cNvSpPr/>
            <p:nvPr/>
          </p:nvSpPr>
          <p:spPr bwMode="auto">
            <a:xfrm flipH="1" flipV="1">
              <a:off x="10097645" y="359664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21330C7-F870-EA43-8341-C8A2C2CB2C3D}"/>
                </a:ext>
              </a:extLst>
            </p:cNvPr>
            <p:cNvCxnSpPr>
              <a:cxnSpLocks/>
              <a:stCxn id="106" idx="6"/>
            </p:cNvCxnSpPr>
            <p:nvPr/>
          </p:nvCxnSpPr>
          <p:spPr bwMode="auto">
            <a:xfrm>
              <a:off x="10097645" y="3628310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9" name="Cross 108">
              <a:extLst>
                <a:ext uri="{FF2B5EF4-FFF2-40B4-BE49-F238E27FC236}">
                  <a16:creationId xmlns:a16="http://schemas.microsoft.com/office/drawing/2014/main" id="{E9144DFD-E3E9-8749-AFEF-AD236FEC59AF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10365862" y="3800565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6EDF7C6-A7A7-FB43-99D6-49DA6DABE927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0288825" y="3871039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83002A0-A6E7-5E4F-B292-C9E0E27AA587}"/>
                </a:ext>
              </a:extLst>
            </p:cNvPr>
            <p:cNvSpPr/>
            <p:nvPr/>
          </p:nvSpPr>
          <p:spPr bwMode="auto">
            <a:xfrm flipH="1" flipV="1">
              <a:off x="10097645" y="383916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9846C4-7E93-7A48-A9C8-FA1EF3673794}"/>
                </a:ext>
              </a:extLst>
            </p:cNvPr>
            <p:cNvCxnSpPr>
              <a:cxnSpLocks/>
              <a:stCxn id="112" idx="6"/>
            </p:cNvCxnSpPr>
            <p:nvPr/>
          </p:nvCxnSpPr>
          <p:spPr bwMode="auto">
            <a:xfrm>
              <a:off x="10097645" y="387083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C61BDDE-92A6-DA4F-A667-E17C100C2B1E}"/>
                </a:ext>
              </a:extLst>
            </p:cNvPr>
            <p:cNvSpPr/>
            <p:nvPr/>
          </p:nvSpPr>
          <p:spPr bwMode="auto">
            <a:xfrm rot="10800000">
              <a:off x="9185568" y="340379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839D736-DBDD-394F-BE07-2BB71D83815E}"/>
                </a:ext>
              </a:extLst>
            </p:cNvPr>
            <p:cNvSpPr/>
            <p:nvPr/>
          </p:nvSpPr>
          <p:spPr bwMode="auto">
            <a:xfrm flipH="1" flipV="1">
              <a:off x="9341562" y="3543268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45A707C-DC57-364A-B288-0FA33CBAC9F2}"/>
                </a:ext>
              </a:extLst>
            </p:cNvPr>
            <p:cNvCxnSpPr>
              <a:cxnSpLocks/>
              <a:stCxn id="115" idx="6"/>
            </p:cNvCxnSpPr>
            <p:nvPr/>
          </p:nvCxnSpPr>
          <p:spPr bwMode="auto">
            <a:xfrm>
              <a:off x="9341562" y="3574938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95043C0-D569-3E43-884C-B78B8FE600C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9534670" y="3750143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612D8B8-BD18-4246-B7BC-0B88EADDCE34}"/>
                </a:ext>
              </a:extLst>
            </p:cNvPr>
            <p:cNvSpPr/>
            <p:nvPr/>
          </p:nvSpPr>
          <p:spPr bwMode="auto">
            <a:xfrm flipH="1" flipV="1">
              <a:off x="9344833" y="3901651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2FFC5EF-77F2-5A43-BC0C-7FFED7E853D6}"/>
                </a:ext>
              </a:extLst>
            </p:cNvPr>
            <p:cNvCxnSpPr>
              <a:cxnSpLocks/>
              <a:stCxn id="121" idx="6"/>
            </p:cNvCxnSpPr>
            <p:nvPr/>
          </p:nvCxnSpPr>
          <p:spPr bwMode="auto">
            <a:xfrm>
              <a:off x="9344833" y="3933321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F457BB-91EF-0B45-83F6-FD284A03211B}"/>
                </a:ext>
              </a:extLst>
            </p:cNvPr>
            <p:cNvSpPr/>
            <p:nvPr/>
          </p:nvSpPr>
          <p:spPr bwMode="auto">
            <a:xfrm>
              <a:off x="7469954" y="4388670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2" name="Cross 81">
              <a:extLst>
                <a:ext uri="{FF2B5EF4-FFF2-40B4-BE49-F238E27FC236}">
                  <a16:creationId xmlns:a16="http://schemas.microsoft.com/office/drawing/2014/main" id="{E88FAAC0-3CDC-3A44-9025-84B3A01E6C1A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7596184" y="4650633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BD2F3D4-C63F-5744-ADF5-BD5C29A591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73221" y="4724159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Cross 124">
              <a:extLst>
                <a:ext uri="{FF2B5EF4-FFF2-40B4-BE49-F238E27FC236}">
                  <a16:creationId xmlns:a16="http://schemas.microsoft.com/office/drawing/2014/main" id="{246D8282-9CE0-F545-927A-A17DF3F6007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7891719" y="4654821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0C19ED2-93A7-A24C-88D1-20F6D5507B5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7814682" y="472529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CF498E-D31F-0D4C-B5DE-752868642D6C}"/>
                </a:ext>
              </a:extLst>
            </p:cNvPr>
            <p:cNvSpPr/>
            <p:nvPr/>
          </p:nvSpPr>
          <p:spPr bwMode="auto">
            <a:xfrm>
              <a:off x="7470095" y="5146030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3" name="Cross 132">
              <a:extLst>
                <a:ext uri="{FF2B5EF4-FFF2-40B4-BE49-F238E27FC236}">
                  <a16:creationId xmlns:a16="http://schemas.microsoft.com/office/drawing/2014/main" id="{CFD50560-05C5-9A46-B87F-B41489C3C8A4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7594604" y="5309489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5629657-5705-0D44-BD00-C1B197C12B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71641" y="538301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1" name="Cross 130">
              <a:extLst>
                <a:ext uri="{FF2B5EF4-FFF2-40B4-BE49-F238E27FC236}">
                  <a16:creationId xmlns:a16="http://schemas.microsoft.com/office/drawing/2014/main" id="{65E041A8-B26D-F846-853D-447E513DC85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7897423" y="5526541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5D85066-236E-EC42-A157-249781553741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7820386" y="559701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910790-C0E1-EC41-89B5-E006F5F82ED6}"/>
                </a:ext>
              </a:extLst>
            </p:cNvPr>
            <p:cNvSpPr/>
            <p:nvPr/>
          </p:nvSpPr>
          <p:spPr bwMode="auto">
            <a:xfrm>
              <a:off x="7469988" y="1885058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6AD881B-9DFF-914F-BB0C-2121E53FF337}"/>
                </a:ext>
              </a:extLst>
            </p:cNvPr>
            <p:cNvSpPr/>
            <p:nvPr/>
          </p:nvSpPr>
          <p:spPr bwMode="auto">
            <a:xfrm flipH="1" flipV="1">
              <a:off x="7618587" y="2017234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D23A383-08E7-2145-81C9-CBAD390865D5}"/>
                </a:ext>
              </a:extLst>
            </p:cNvPr>
            <p:cNvCxnSpPr>
              <a:cxnSpLocks/>
              <a:stCxn id="50" idx="6"/>
            </p:cNvCxnSpPr>
            <p:nvPr/>
          </p:nvCxnSpPr>
          <p:spPr bwMode="auto">
            <a:xfrm>
              <a:off x="7618587" y="2048904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E3F8F78-6545-7744-ACD1-9805B65133C4}"/>
                </a:ext>
              </a:extLst>
            </p:cNvPr>
            <p:cNvSpPr/>
            <p:nvPr/>
          </p:nvSpPr>
          <p:spPr bwMode="auto">
            <a:xfrm flipH="1" flipV="1">
              <a:off x="7618587" y="237871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433FCB5-73FF-5745-B3D6-13A32C346FB4}"/>
                </a:ext>
              </a:extLst>
            </p:cNvPr>
            <p:cNvCxnSpPr>
              <a:cxnSpLocks/>
              <a:stCxn id="57" idx="6"/>
            </p:cNvCxnSpPr>
            <p:nvPr/>
          </p:nvCxnSpPr>
          <p:spPr bwMode="auto">
            <a:xfrm>
              <a:off x="7618587" y="241038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EC56DD-CC6D-094E-BB57-194A5E2498EE}"/>
                </a:ext>
              </a:extLst>
            </p:cNvPr>
            <p:cNvSpPr/>
            <p:nvPr/>
          </p:nvSpPr>
          <p:spPr bwMode="auto">
            <a:xfrm rot="10800000" flipH="1" flipV="1">
              <a:off x="7942623" y="237871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026CE7E-9A62-D44B-8753-1F4B1639C9E6}"/>
                </a:ext>
              </a:extLst>
            </p:cNvPr>
            <p:cNvCxnSpPr>
              <a:cxnSpLocks/>
              <a:stCxn id="55" idx="6"/>
            </p:cNvCxnSpPr>
            <p:nvPr/>
          </p:nvCxnSpPr>
          <p:spPr bwMode="auto">
            <a:xfrm flipH="1">
              <a:off x="7812309" y="241038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7ED73EC-342F-0644-8246-C7EBC43BF2CC}"/>
                </a:ext>
              </a:extLst>
            </p:cNvPr>
            <p:cNvSpPr/>
            <p:nvPr/>
          </p:nvSpPr>
          <p:spPr bwMode="auto">
            <a:xfrm rot="10800000" flipH="1" flipV="1">
              <a:off x="7942623" y="2174991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4FBDF7DD-7FC2-EC4B-9A6C-7C376847D24F}"/>
                </a:ext>
              </a:extLst>
            </p:cNvPr>
            <p:cNvCxnSpPr>
              <a:cxnSpLocks/>
              <a:stCxn id="240" idx="6"/>
            </p:cNvCxnSpPr>
            <p:nvPr/>
          </p:nvCxnSpPr>
          <p:spPr bwMode="auto">
            <a:xfrm flipH="1">
              <a:off x="7812309" y="2206661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04B4456-B341-4F43-B3DD-7C71EFB2C6CD}"/>
                </a:ext>
              </a:extLst>
            </p:cNvPr>
            <p:cNvCxnSpPr>
              <a:cxnSpLocks/>
              <a:stCxn id="7" idx="3"/>
              <a:endCxn id="189" idx="0"/>
            </p:cNvCxnSpPr>
            <p:nvPr/>
          </p:nvCxnSpPr>
          <p:spPr bwMode="auto">
            <a:xfrm>
              <a:off x="8154529" y="980728"/>
              <a:ext cx="1768869" cy="1563505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7B554B5-F09F-A140-B2D5-7770F4DCB2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50257" y="1347654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DA588F4-6D2A-994E-B72B-71D9F0B3B2B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954167" y="1337211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BB26DF2-20F0-764C-AB9D-8A4DE68D778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56809" y="2590153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8CA7BCB-272E-1547-B62A-5D8EF34B661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960719" y="2579710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6328A279-08F4-AB4C-88BD-DFBA81C8BE1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815640" y="3857943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57A532F-BBAD-5A46-B5BD-B9726AB3AD17}"/>
                </a:ext>
              </a:extLst>
            </p:cNvPr>
            <p:cNvSpPr txBox="1"/>
            <p:nvPr/>
          </p:nvSpPr>
          <p:spPr>
            <a:xfrm>
              <a:off x="7995351" y="1493498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0D9CA87-006B-A148-A076-893CD45C292B}"/>
                </a:ext>
              </a:extLst>
            </p:cNvPr>
            <p:cNvSpPr txBox="1"/>
            <p:nvPr/>
          </p:nvSpPr>
          <p:spPr>
            <a:xfrm>
              <a:off x="7458945" y="1492035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9BFC64D-5A2E-B04B-9B81-853269206D78}"/>
                </a:ext>
              </a:extLst>
            </p:cNvPr>
            <p:cNvSpPr txBox="1"/>
            <p:nvPr/>
          </p:nvSpPr>
          <p:spPr>
            <a:xfrm>
              <a:off x="7502982" y="2744998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49E0A3E-FB48-7B46-9FAA-D474BAB937E6}"/>
                </a:ext>
              </a:extLst>
            </p:cNvPr>
            <p:cNvSpPr txBox="1"/>
            <p:nvPr/>
          </p:nvSpPr>
          <p:spPr>
            <a:xfrm>
              <a:off x="8030521" y="2722573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1067332-D1D1-3C49-93B5-6D4E9CAAECC1}"/>
                </a:ext>
              </a:extLst>
            </p:cNvPr>
            <p:cNvSpPr txBox="1"/>
            <p:nvPr/>
          </p:nvSpPr>
          <p:spPr>
            <a:xfrm>
              <a:off x="7854475" y="4006352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F8F1C7A-DE83-1A46-96FE-7A1A38981829}"/>
                </a:ext>
              </a:extLst>
            </p:cNvPr>
            <p:cNvSpPr txBox="1"/>
            <p:nvPr/>
          </p:nvSpPr>
          <p:spPr>
            <a:xfrm>
              <a:off x="8197121" y="3076855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①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5E76254-47B1-B34A-A4A6-0E4B0F867A69}"/>
                </a:ext>
              </a:extLst>
            </p:cNvPr>
            <p:cNvSpPr txBox="1"/>
            <p:nvPr/>
          </p:nvSpPr>
          <p:spPr>
            <a:xfrm>
              <a:off x="8327874" y="5804676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⑤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E16A01F-2522-3D4C-9331-4C6F355D6076}"/>
                </a:ext>
              </a:extLst>
            </p:cNvPr>
            <p:cNvSpPr txBox="1"/>
            <p:nvPr/>
          </p:nvSpPr>
          <p:spPr>
            <a:xfrm>
              <a:off x="10741196" y="2477374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④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8EE9F2E-A55E-1D49-97E2-16CD524A67DC}"/>
                </a:ext>
              </a:extLst>
            </p:cNvPr>
            <p:cNvSpPr txBox="1"/>
            <p:nvPr/>
          </p:nvSpPr>
          <p:spPr>
            <a:xfrm>
              <a:off x="8195728" y="1835253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②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3130E03-C324-624F-9DC6-9F67483BDD29}"/>
                </a:ext>
              </a:extLst>
            </p:cNvPr>
            <p:cNvSpPr txBox="1"/>
            <p:nvPr/>
          </p:nvSpPr>
          <p:spPr>
            <a:xfrm>
              <a:off x="8195728" y="566710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③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2873C56-1A8E-D34E-B354-0800704DDE51}"/>
                </a:ext>
              </a:extLst>
            </p:cNvPr>
            <p:cNvSpPr/>
            <p:nvPr/>
          </p:nvSpPr>
          <p:spPr bwMode="auto">
            <a:xfrm>
              <a:off x="7338085" y="4271625"/>
              <a:ext cx="955199" cy="163538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38C74783-0933-E342-BAB5-F4ECB599B424}"/>
                </a:ext>
              </a:extLst>
            </p:cNvPr>
            <p:cNvSpPr/>
            <p:nvPr/>
          </p:nvSpPr>
          <p:spPr bwMode="auto">
            <a:xfrm>
              <a:off x="9120609" y="2544233"/>
              <a:ext cx="1605577" cy="160484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1AE3D5D9-A19D-CB4B-A10C-6F1293151927}"/>
                </a:ext>
              </a:extLst>
            </p:cNvPr>
            <p:cNvCxnSpPr>
              <a:cxnSpLocks/>
              <a:stCxn id="189" idx="2"/>
              <a:endCxn id="59" idx="3"/>
            </p:cNvCxnSpPr>
            <p:nvPr/>
          </p:nvCxnSpPr>
          <p:spPr bwMode="auto">
            <a:xfrm flipH="1">
              <a:off x="8293284" y="4149080"/>
              <a:ext cx="1630114" cy="940239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21BEA178-C487-7643-9AFD-61ACEE105E97}"/>
                </a:ext>
              </a:extLst>
            </p:cNvPr>
            <p:cNvCxnSpPr>
              <a:cxnSpLocks/>
              <a:stCxn id="6" idx="3"/>
            </p:cNvCxnSpPr>
            <p:nvPr/>
          </p:nvCxnSpPr>
          <p:spPr bwMode="auto">
            <a:xfrm>
              <a:off x="8154563" y="2227346"/>
              <a:ext cx="958581" cy="797661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FCCA6C5-6E4D-4D41-8002-ADB6274D2380}"/>
                </a:ext>
              </a:extLst>
            </p:cNvPr>
            <p:cNvSpPr txBox="1"/>
            <p:nvPr/>
          </p:nvSpPr>
          <p:spPr>
            <a:xfrm>
              <a:off x="8604453" y="2350443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84355172-3135-8046-9C52-6339DC532DA7}"/>
                </a:ext>
              </a:extLst>
            </p:cNvPr>
            <p:cNvSpPr txBox="1"/>
            <p:nvPr/>
          </p:nvSpPr>
          <p:spPr>
            <a:xfrm>
              <a:off x="9071754" y="1534352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5" name="Cross 194">
              <a:extLst>
                <a:ext uri="{FF2B5EF4-FFF2-40B4-BE49-F238E27FC236}">
                  <a16:creationId xmlns:a16="http://schemas.microsoft.com/office/drawing/2014/main" id="{4DF497EC-9573-2048-B3B5-A34FAFE2480D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9614505" y="3674081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E7B93C24-6866-AE4A-8FBC-4D7CF86A1452}"/>
                </a:ext>
              </a:extLst>
            </p:cNvPr>
            <p:cNvSpPr txBox="1"/>
            <p:nvPr/>
          </p:nvSpPr>
          <p:spPr>
            <a:xfrm>
              <a:off x="9127058" y="4614002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21DBABC3-DD98-B14F-A71E-4BC2CE29E950}"/>
              </a:ext>
            </a:extLst>
          </p:cNvPr>
          <p:cNvSpPr txBox="1"/>
          <p:nvPr/>
        </p:nvSpPr>
        <p:spPr>
          <a:xfrm>
            <a:off x="7792973" y="476672"/>
            <a:ext cx="1890476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Same tree height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02E37AA-1A8C-8644-A8D1-C8931BED88F1}"/>
              </a:ext>
            </a:extLst>
          </p:cNvPr>
          <p:cNvSpPr txBox="1"/>
          <p:nvPr/>
        </p:nvSpPr>
        <p:spPr>
          <a:xfrm>
            <a:off x="10726902" y="1929031"/>
            <a:ext cx="1052099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Differ</a:t>
            </a:r>
            <a:r>
              <a:rPr lang="en-GB" sz="1600" dirty="0">
                <a:latin typeface="+mn-lt"/>
              </a:rPr>
              <a:t>e</a:t>
            </a:r>
            <a:r>
              <a:rPr lang="en-DK" sz="1600" dirty="0">
                <a:latin typeface="+mn-lt"/>
              </a:rPr>
              <a:t>nt tree height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F271D6-3A00-FD4F-9733-0B5BEEB3D3E0}"/>
              </a:ext>
            </a:extLst>
          </p:cNvPr>
          <p:cNvSpPr txBox="1"/>
          <p:nvPr/>
        </p:nvSpPr>
        <p:spPr>
          <a:xfrm>
            <a:off x="9186813" y="5624485"/>
            <a:ext cx="1123638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Absorbing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98C84DA6-A17A-4941-8B3C-37247B564A69}"/>
              </a:ext>
            </a:extLst>
          </p:cNvPr>
          <p:cNvSpPr txBox="1"/>
          <p:nvPr/>
        </p:nvSpPr>
        <p:spPr>
          <a:xfrm>
            <a:off x="247586" y="2060848"/>
            <a:ext cx="6552728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Symmetry of the state space: simplification.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Transition rate matrix: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18066-6703-F74B-9104-7AA0B4FC528E}"/>
                  </a:ext>
                </a:extLst>
              </p:cNvPr>
              <p:cNvSpPr txBox="1"/>
              <p:nvPr/>
            </p:nvSpPr>
            <p:spPr>
              <a:xfrm>
                <a:off x="693812" y="3053190"/>
                <a:ext cx="4130105" cy="1110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DK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DK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−(3+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DK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DK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18066-6703-F74B-9104-7AA0B4FC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2" y="3053190"/>
                <a:ext cx="4130105" cy="1110817"/>
              </a:xfrm>
              <a:prstGeom prst="rect">
                <a:avLst/>
              </a:prstGeom>
              <a:blipFill>
                <a:blip r:embed="rId4"/>
                <a:stretch>
                  <a:fillRect l="-613" t="-20455" b="-795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TextBox 234">
            <a:extLst>
              <a:ext uri="{FF2B5EF4-FFF2-40B4-BE49-F238E27FC236}">
                <a16:creationId xmlns:a16="http://schemas.microsoft.com/office/drawing/2014/main" id="{905D04A2-15FD-0C40-AF06-A123D7DDAA71}"/>
              </a:ext>
            </a:extLst>
          </p:cNvPr>
          <p:cNvSpPr txBox="1"/>
          <p:nvPr/>
        </p:nvSpPr>
        <p:spPr>
          <a:xfrm>
            <a:off x="315913" y="4422857"/>
            <a:ext cx="6552728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Infeasible in continuous time: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Discretization of the times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575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Time discretization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C3F53-7F26-8549-A7AB-689000FAF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44" y="1484784"/>
            <a:ext cx="4940504" cy="43651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CC853A-76DB-3B43-BE26-4840934E0AF3}"/>
              </a:ext>
            </a:extLst>
          </p:cNvPr>
          <p:cNvSpPr/>
          <p:nvPr/>
        </p:nvSpPr>
        <p:spPr>
          <a:xfrm>
            <a:off x="6836465" y="1484784"/>
            <a:ext cx="53523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discrete intervals (PSMC-style).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68286A-24AC-1347-8B15-C12CF4F1DC9B}"/>
              </a:ext>
            </a:extLst>
          </p:cNvPr>
          <p:cNvSpPr/>
          <p:nvPr/>
        </p:nvSpPr>
        <p:spPr>
          <a:xfrm>
            <a:off x="6093913" y="5070472"/>
            <a:ext cx="2015295" cy="60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sz="1800" dirty="0"/>
              <a:t>Li &amp; Durbin (2011)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681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Time discretization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101A25-50F1-DA45-BA27-D4BB6AC96FCE}"/>
              </a:ext>
            </a:extLst>
          </p:cNvPr>
          <p:cNvSpPr/>
          <p:nvPr/>
        </p:nvSpPr>
        <p:spPr>
          <a:xfrm>
            <a:off x="6836465" y="1484784"/>
            <a:ext cx="53523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discrete intervals (PSMC-style).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CCBB85-2B3D-E943-82E6-1576AE509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09"/>
          <a:stretch/>
        </p:blipFill>
        <p:spPr bwMode="auto">
          <a:xfrm>
            <a:off x="381171" y="2348880"/>
            <a:ext cx="11185849" cy="359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7050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Time discretization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6836465" y="1484784"/>
            <a:ext cx="53523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discrete intervals (PSMC-style).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DK" sz="2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Transform the rate matrix into a transition probability matrix: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Analytically using Li &amp; Durbin (2011).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Empirically from msprime.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/>
              <p:nvPr/>
            </p:nvSpPr>
            <p:spPr>
              <a:xfrm>
                <a:off x="6836466" y="4221088"/>
                <a:ext cx="503544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DK" sz="1400" dirty="0"/>
                  <a:t>Empirical (left) and analytical (right) log-transformed transition probability matrices for </a:t>
                </a:r>
                <a14:m>
                  <m:oMath xmlns:m="http://schemas.openxmlformats.org/officeDocument/2006/math">
                    <m:r>
                      <a:rPr lang="en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a-DK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DK" sz="1400" dirty="0"/>
                  <a:t> and 20 discretized time intervals. The empirical matrix was calculated using an msprime simulation of 100 kb.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466" y="4221088"/>
                <a:ext cx="5035447" cy="954107"/>
              </a:xfrm>
              <a:prstGeom prst="rect">
                <a:avLst/>
              </a:prstGeom>
              <a:blipFill>
                <a:blip r:embed="rId4"/>
                <a:stretch>
                  <a:fillRect l="-504" t="-1316" r="-504" b="-52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B7D15188-4BDA-8948-8C9D-1908688B3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8" y="2095967"/>
            <a:ext cx="6598468" cy="307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0200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mutational process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6836465" y="1484784"/>
            <a:ext cx="516260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discrete intervals (PSMC-style).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DK" sz="2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Transform the probability of mutation given a tree height into the probability of mutation conditional on the discretized tree height.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/>
              <p:nvPr/>
            </p:nvSpPr>
            <p:spPr>
              <a:xfrm>
                <a:off x="7030515" y="4389497"/>
                <a:ext cx="4680521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DK" sz="1400" dirty="0"/>
                  <a:t>Empirical (red) and analytical (blue) probability of mutation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da-DK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</m:t>
                    </m:r>
                  </m:oMath>
                </a14:m>
                <a:r>
                  <a:rPr lang="en-DK" sz="1400" dirty="0"/>
                  <a:t> and 20 discretized time intervals. The empirical matrix was calculated using an msprime simulation of 100 kb.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515" y="4389497"/>
                <a:ext cx="4680521" cy="954107"/>
              </a:xfrm>
              <a:prstGeom prst="rect">
                <a:avLst/>
              </a:prstGeom>
              <a:blipFill>
                <a:blip r:embed="rId4"/>
                <a:stretch>
                  <a:fillRect l="-270" t="-1316" r="-270" b="-52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CCCB6966-FE43-754F-809F-066580F6F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04" y="1844824"/>
            <a:ext cx="607504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9424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315913" y="1792661"/>
            <a:ext cx="6642595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We can learn about rho and theta using a HMM: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Hidden states: discretized tree heights. 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Observations: mutations.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Transition: discretized transition probability matrix.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Emission: discretized probabilities of mutation.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Initial probabilities: equal.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56E4B-BF19-CA47-B75C-265A2B39904C}"/>
              </a:ext>
            </a:extLst>
          </p:cNvPr>
          <p:cNvSpPr/>
          <p:nvPr/>
        </p:nvSpPr>
        <p:spPr bwMode="auto">
          <a:xfrm>
            <a:off x="7606580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D05E61-EDF4-D748-A42D-FFCD0E2B4A4C}"/>
              </a:ext>
            </a:extLst>
          </p:cNvPr>
          <p:cNvSpPr/>
          <p:nvPr/>
        </p:nvSpPr>
        <p:spPr bwMode="auto">
          <a:xfrm>
            <a:off x="8038628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1CF77B-6FDC-024B-B88D-EDA9D5ADAFF3}"/>
              </a:ext>
            </a:extLst>
          </p:cNvPr>
          <p:cNvSpPr/>
          <p:nvPr/>
        </p:nvSpPr>
        <p:spPr bwMode="auto">
          <a:xfrm>
            <a:off x="8470676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146C43-8CA3-8045-9F57-4FDED174D35F}"/>
              </a:ext>
            </a:extLst>
          </p:cNvPr>
          <p:cNvSpPr/>
          <p:nvPr/>
        </p:nvSpPr>
        <p:spPr bwMode="auto">
          <a:xfrm>
            <a:off x="8902724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05FD693-1202-0A46-B872-94E0D20247B4}"/>
              </a:ext>
            </a:extLst>
          </p:cNvPr>
          <p:cNvSpPr/>
          <p:nvPr/>
        </p:nvSpPr>
        <p:spPr bwMode="auto">
          <a:xfrm>
            <a:off x="9334772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8BA9E9-C005-AA47-8307-E8A66C6B7796}"/>
              </a:ext>
            </a:extLst>
          </p:cNvPr>
          <p:cNvSpPr/>
          <p:nvPr/>
        </p:nvSpPr>
        <p:spPr bwMode="auto">
          <a:xfrm>
            <a:off x="9766820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0BEEFE-C386-1041-9568-964EBDEBD015}"/>
              </a:ext>
            </a:extLst>
          </p:cNvPr>
          <p:cNvSpPr/>
          <p:nvPr/>
        </p:nvSpPr>
        <p:spPr bwMode="auto">
          <a:xfrm>
            <a:off x="10198868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68EA09-EB78-2B48-9CC2-1DABF1FBA741}"/>
              </a:ext>
            </a:extLst>
          </p:cNvPr>
          <p:cNvSpPr/>
          <p:nvPr/>
        </p:nvSpPr>
        <p:spPr bwMode="auto">
          <a:xfrm>
            <a:off x="10630916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188D44F-1B9D-1E45-A73E-54F9DAF79BC5}"/>
              </a:ext>
            </a:extLst>
          </p:cNvPr>
          <p:cNvSpPr/>
          <p:nvPr/>
        </p:nvSpPr>
        <p:spPr bwMode="auto">
          <a:xfrm>
            <a:off x="11060540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434736A-919A-9940-B449-53DCE1641B80}"/>
              </a:ext>
            </a:extLst>
          </p:cNvPr>
          <p:cNvSpPr/>
          <p:nvPr/>
        </p:nvSpPr>
        <p:spPr bwMode="auto">
          <a:xfrm>
            <a:off x="11492588" y="292494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3492A5-3F26-9342-83D4-B79DC97C2B8A}"/>
              </a:ext>
            </a:extLst>
          </p:cNvPr>
          <p:cNvSpPr/>
          <p:nvPr/>
        </p:nvSpPr>
        <p:spPr bwMode="auto">
          <a:xfrm>
            <a:off x="7606580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7A57BC-06A2-324C-92A4-80FD71DD991A}"/>
              </a:ext>
            </a:extLst>
          </p:cNvPr>
          <p:cNvSpPr/>
          <p:nvPr/>
        </p:nvSpPr>
        <p:spPr bwMode="auto">
          <a:xfrm>
            <a:off x="8038628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7CF55BC-BFAB-6F4A-9C39-52F7E111D90F}"/>
              </a:ext>
            </a:extLst>
          </p:cNvPr>
          <p:cNvSpPr/>
          <p:nvPr/>
        </p:nvSpPr>
        <p:spPr bwMode="auto">
          <a:xfrm>
            <a:off x="8470676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8E4D1B8-9B86-404D-A43D-62AD02D69ADA}"/>
              </a:ext>
            </a:extLst>
          </p:cNvPr>
          <p:cNvSpPr/>
          <p:nvPr/>
        </p:nvSpPr>
        <p:spPr bwMode="auto">
          <a:xfrm>
            <a:off x="8902724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06CEA9-8003-2543-8D58-FAA4FC434EA5}"/>
              </a:ext>
            </a:extLst>
          </p:cNvPr>
          <p:cNvSpPr/>
          <p:nvPr/>
        </p:nvSpPr>
        <p:spPr bwMode="auto">
          <a:xfrm>
            <a:off x="9334772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663E7A-F21E-C549-BD7F-97F9BD75AC48}"/>
              </a:ext>
            </a:extLst>
          </p:cNvPr>
          <p:cNvSpPr/>
          <p:nvPr/>
        </p:nvSpPr>
        <p:spPr bwMode="auto">
          <a:xfrm>
            <a:off x="9766820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0A6F07D-BEA7-904A-9DFE-1A2C0D6D61FE}"/>
              </a:ext>
            </a:extLst>
          </p:cNvPr>
          <p:cNvSpPr/>
          <p:nvPr/>
        </p:nvSpPr>
        <p:spPr bwMode="auto">
          <a:xfrm>
            <a:off x="10198868" y="3573016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2134F51-5D48-574B-9C5B-A3FC9B7BCC31}"/>
              </a:ext>
            </a:extLst>
          </p:cNvPr>
          <p:cNvSpPr/>
          <p:nvPr/>
        </p:nvSpPr>
        <p:spPr bwMode="auto">
          <a:xfrm>
            <a:off x="10630916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C7696A-7400-0147-92F3-A53A1372CB4F}"/>
              </a:ext>
            </a:extLst>
          </p:cNvPr>
          <p:cNvSpPr/>
          <p:nvPr/>
        </p:nvSpPr>
        <p:spPr bwMode="auto">
          <a:xfrm>
            <a:off x="11060540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C01511A-70E7-6C4E-B29F-13C74FCA4901}"/>
              </a:ext>
            </a:extLst>
          </p:cNvPr>
          <p:cNvSpPr/>
          <p:nvPr/>
        </p:nvSpPr>
        <p:spPr bwMode="auto">
          <a:xfrm>
            <a:off x="11492588" y="3573016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AAE166-345A-3C4E-AE03-9EA27ED331E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88096" y="2317244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5B4981A-74B7-A040-9831-3DDE4D86C9EB}"/>
              </a:ext>
            </a:extLst>
          </p:cNvPr>
          <p:cNvCxnSpPr>
            <a:cxnSpLocks/>
          </p:cNvCxnSpPr>
          <p:nvPr/>
        </p:nvCxnSpPr>
        <p:spPr bwMode="auto">
          <a:xfrm flipV="1">
            <a:off x="7617630" y="2317244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C6664E-DE1D-8644-BFB1-6D76915D408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134748" y="2317244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BB0670-6BE8-9340-9981-0AD12C057CDD}"/>
              </a:ext>
            </a:extLst>
          </p:cNvPr>
          <p:cNvCxnSpPr>
            <a:cxnSpLocks/>
          </p:cNvCxnSpPr>
          <p:nvPr/>
        </p:nvCxnSpPr>
        <p:spPr bwMode="auto">
          <a:xfrm flipV="1">
            <a:off x="8064282" y="2317244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DA9A858-691D-CC43-A737-B502A4AF6C5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591074" y="2320990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329C25A-6D26-EA46-9C45-A774B247DF2A}"/>
              </a:ext>
            </a:extLst>
          </p:cNvPr>
          <p:cNvCxnSpPr>
            <a:cxnSpLocks/>
          </p:cNvCxnSpPr>
          <p:nvPr/>
        </p:nvCxnSpPr>
        <p:spPr bwMode="auto">
          <a:xfrm flipV="1">
            <a:off x="8520608" y="2320990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83F912-0B5C-C941-ABB9-6D2B2C84C1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037726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DD31189-5340-F94A-89E8-1BF07273DA92}"/>
              </a:ext>
            </a:extLst>
          </p:cNvPr>
          <p:cNvCxnSpPr>
            <a:cxnSpLocks/>
          </p:cNvCxnSpPr>
          <p:nvPr/>
        </p:nvCxnSpPr>
        <p:spPr bwMode="auto">
          <a:xfrm flipV="1">
            <a:off x="8967260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0207D51-1367-9B4C-8ECB-B903742141F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437451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704BED6-7FB4-0D48-A9EF-AE5BC0B546F1}"/>
              </a:ext>
            </a:extLst>
          </p:cNvPr>
          <p:cNvCxnSpPr>
            <a:cxnSpLocks/>
          </p:cNvCxnSpPr>
          <p:nvPr/>
        </p:nvCxnSpPr>
        <p:spPr bwMode="auto">
          <a:xfrm flipV="1">
            <a:off x="9366985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AF5838E-222A-A645-A859-52F4DEC95E2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69609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375EC6A-819D-A144-8DF4-3733C1BEED9D}"/>
              </a:ext>
            </a:extLst>
          </p:cNvPr>
          <p:cNvCxnSpPr>
            <a:cxnSpLocks/>
          </p:cNvCxnSpPr>
          <p:nvPr/>
        </p:nvCxnSpPr>
        <p:spPr bwMode="auto">
          <a:xfrm flipV="1">
            <a:off x="9799143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9C8221E-037C-7A48-BC79-BC4B3DEC9E2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95621" y="2561158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FB1B510-665C-0046-B9CB-260231E999A0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25155" y="2561158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A648AFC-BDF3-1E45-9C3D-B4823824AF1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720149" y="1916832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71D588B-5C0B-734C-AE64-F46D77D8C289}"/>
              </a:ext>
            </a:extLst>
          </p:cNvPr>
          <p:cNvCxnSpPr>
            <a:cxnSpLocks/>
          </p:cNvCxnSpPr>
          <p:nvPr/>
        </p:nvCxnSpPr>
        <p:spPr bwMode="auto">
          <a:xfrm flipV="1">
            <a:off x="10667567" y="1916832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755D711-A165-C946-B26A-86E41B716E1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166101" y="1930328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52744D0-31EE-8947-A34C-068D6D94747E}"/>
              </a:ext>
            </a:extLst>
          </p:cNvPr>
          <p:cNvCxnSpPr>
            <a:cxnSpLocks/>
          </p:cNvCxnSpPr>
          <p:nvPr/>
        </p:nvCxnSpPr>
        <p:spPr bwMode="auto">
          <a:xfrm flipV="1">
            <a:off x="11113519" y="1930328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AA7F2D-3CEF-1847-95F3-D5FCCB40EBD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580552" y="1930328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8C5645D-A14C-D044-949B-44895C9C8F39}"/>
              </a:ext>
            </a:extLst>
          </p:cNvPr>
          <p:cNvCxnSpPr>
            <a:cxnSpLocks/>
          </p:cNvCxnSpPr>
          <p:nvPr/>
        </p:nvCxnSpPr>
        <p:spPr bwMode="auto">
          <a:xfrm flipV="1">
            <a:off x="11527970" y="1930328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05F6C7B-A908-DF4F-9C37-D582863FB1E7}"/>
              </a:ext>
            </a:extLst>
          </p:cNvPr>
          <p:cNvCxnSpPr>
            <a:stCxn id="5" idx="4"/>
            <a:endCxn id="28" idx="0"/>
          </p:cNvCxnSpPr>
          <p:nvPr/>
        </p:nvCxnSpPr>
        <p:spPr bwMode="auto">
          <a:xfrm>
            <a:off x="7714592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0AAF408-5940-B142-9810-757B85505E6B}"/>
              </a:ext>
            </a:extLst>
          </p:cNvPr>
          <p:cNvCxnSpPr>
            <a:stCxn id="19" idx="4"/>
            <a:endCxn id="29" idx="0"/>
          </p:cNvCxnSpPr>
          <p:nvPr/>
        </p:nvCxnSpPr>
        <p:spPr bwMode="auto">
          <a:xfrm>
            <a:off x="8146640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D156DE-22BE-6741-B460-5AC197BBA87B}"/>
              </a:ext>
            </a:extLst>
          </p:cNvPr>
          <p:cNvCxnSpPr>
            <a:stCxn id="20" idx="4"/>
            <a:endCxn id="30" idx="0"/>
          </p:cNvCxnSpPr>
          <p:nvPr/>
        </p:nvCxnSpPr>
        <p:spPr bwMode="auto">
          <a:xfrm>
            <a:off x="8578688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882277D-AC33-9F4F-B455-7874258E0AC5}"/>
              </a:ext>
            </a:extLst>
          </p:cNvPr>
          <p:cNvCxnSpPr>
            <a:stCxn id="21" idx="4"/>
            <a:endCxn id="31" idx="0"/>
          </p:cNvCxnSpPr>
          <p:nvPr/>
        </p:nvCxnSpPr>
        <p:spPr bwMode="auto">
          <a:xfrm>
            <a:off x="9010736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43560A0-D850-1D4E-B5CD-988060890B4B}"/>
              </a:ext>
            </a:extLst>
          </p:cNvPr>
          <p:cNvCxnSpPr>
            <a:stCxn id="22" idx="4"/>
            <a:endCxn id="32" idx="0"/>
          </p:cNvCxnSpPr>
          <p:nvPr/>
        </p:nvCxnSpPr>
        <p:spPr bwMode="auto">
          <a:xfrm>
            <a:off x="9442784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313BCBB-4F91-394A-A0E7-22CF22322A5A}"/>
              </a:ext>
            </a:extLst>
          </p:cNvPr>
          <p:cNvCxnSpPr>
            <a:stCxn id="23" idx="4"/>
            <a:endCxn id="33" idx="0"/>
          </p:cNvCxnSpPr>
          <p:nvPr/>
        </p:nvCxnSpPr>
        <p:spPr bwMode="auto">
          <a:xfrm>
            <a:off x="9874832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9442DD2-4C4A-AB4B-8A93-754123CB69A9}"/>
              </a:ext>
            </a:extLst>
          </p:cNvPr>
          <p:cNvCxnSpPr>
            <a:stCxn id="24" idx="4"/>
            <a:endCxn id="34" idx="0"/>
          </p:cNvCxnSpPr>
          <p:nvPr/>
        </p:nvCxnSpPr>
        <p:spPr bwMode="auto">
          <a:xfrm>
            <a:off x="10306880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9AF845F-FF45-B84B-A65A-C671E18CC739}"/>
              </a:ext>
            </a:extLst>
          </p:cNvPr>
          <p:cNvCxnSpPr>
            <a:stCxn id="25" idx="4"/>
            <a:endCxn id="35" idx="0"/>
          </p:cNvCxnSpPr>
          <p:nvPr/>
        </p:nvCxnSpPr>
        <p:spPr bwMode="auto">
          <a:xfrm>
            <a:off x="10738928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F137F18-262A-7D4A-AE7F-A0199DD06AFA}"/>
              </a:ext>
            </a:extLst>
          </p:cNvPr>
          <p:cNvCxnSpPr>
            <a:stCxn id="26" idx="4"/>
            <a:endCxn id="36" idx="0"/>
          </p:cNvCxnSpPr>
          <p:nvPr/>
        </p:nvCxnSpPr>
        <p:spPr bwMode="auto">
          <a:xfrm>
            <a:off x="11168552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E8C2C9A-BAD9-2E4B-9EE8-53FDB079BBB8}"/>
              </a:ext>
            </a:extLst>
          </p:cNvPr>
          <p:cNvCxnSpPr>
            <a:stCxn id="27" idx="4"/>
            <a:endCxn id="37" idx="0"/>
          </p:cNvCxnSpPr>
          <p:nvPr/>
        </p:nvCxnSpPr>
        <p:spPr bwMode="auto">
          <a:xfrm>
            <a:off x="11600600" y="3140968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55EE1A2-89CC-F844-AC8F-37922C2E14A8}"/>
              </a:ext>
            </a:extLst>
          </p:cNvPr>
          <p:cNvCxnSpPr>
            <a:cxnSpLocks/>
            <a:stCxn id="5" idx="6"/>
            <a:endCxn id="19" idx="2"/>
          </p:cNvCxnSpPr>
          <p:nvPr/>
        </p:nvCxnSpPr>
        <p:spPr bwMode="auto">
          <a:xfrm>
            <a:off x="7822604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B9B97D7-443A-4148-A9C6-F8C96C68D8A5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 bwMode="auto">
          <a:xfrm>
            <a:off x="8254652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6631C0C-B8EA-1C49-A5A7-CEB1DD534051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 bwMode="auto">
          <a:xfrm>
            <a:off x="8686700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7B1F4B3-48CE-1D45-B52E-99A45D4F72BF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 bwMode="auto">
          <a:xfrm>
            <a:off x="9118748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AF7AD2D-1440-F140-96A9-EFFF848C4D59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 bwMode="auto">
          <a:xfrm>
            <a:off x="9550796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ACB13D2-A627-A041-8259-06A239F01CDE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 bwMode="auto">
          <a:xfrm>
            <a:off x="9982844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365EC30-E861-5348-A5EF-DA5D8E993225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 bwMode="auto">
          <a:xfrm>
            <a:off x="10414892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029347A-E307-1C45-937D-1549DCFAF105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 bwMode="auto">
          <a:xfrm>
            <a:off x="10846940" y="3032956"/>
            <a:ext cx="213600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010226A-62F5-3A43-A8BB-3127C21BD041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>
            <a:off x="11276564" y="3032956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609C7FD-004D-1045-998A-CE67497EEBAC}"/>
                  </a:ext>
                </a:extLst>
              </p:cNvPr>
              <p:cNvSpPr txBox="1"/>
              <p:nvPr/>
            </p:nvSpPr>
            <p:spPr>
              <a:xfrm>
                <a:off x="9389032" y="2105043"/>
                <a:ext cx="625556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609C7FD-004D-1045-998A-CE67497EE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32" y="2105043"/>
                <a:ext cx="625556" cy="233910"/>
              </a:xfrm>
              <a:prstGeom prst="rect">
                <a:avLst/>
              </a:prstGeom>
              <a:blipFill>
                <a:blip r:embed="rId4"/>
                <a:stretch>
                  <a:fillRect l="-12000" r="-10000" b="-4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76C967D-B5B9-D243-B2B8-138E111C27AB}"/>
                  </a:ext>
                </a:extLst>
              </p:cNvPr>
              <p:cNvSpPr txBox="1"/>
              <p:nvPr/>
            </p:nvSpPr>
            <p:spPr>
              <a:xfrm>
                <a:off x="7840274" y="1899988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76C967D-B5B9-D243-B2B8-138E111C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274" y="1899988"/>
                <a:ext cx="630301" cy="233910"/>
              </a:xfrm>
              <a:prstGeom prst="rect">
                <a:avLst/>
              </a:prstGeom>
              <a:blipFill>
                <a:blip r:embed="rId5"/>
                <a:stretch>
                  <a:fillRect l="-9804" r="-9804" b="-4736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77783AB-5558-4F4A-BC4E-DE9736FD85F6}"/>
                  </a:ext>
                </a:extLst>
              </p:cNvPr>
              <p:cNvSpPr txBox="1"/>
              <p:nvPr/>
            </p:nvSpPr>
            <p:spPr>
              <a:xfrm>
                <a:off x="10890017" y="1494480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77783AB-5558-4F4A-BC4E-DE9736FD8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017" y="1494480"/>
                <a:ext cx="630301" cy="233910"/>
              </a:xfrm>
              <a:prstGeom prst="rect">
                <a:avLst/>
              </a:prstGeom>
              <a:blipFill>
                <a:blip r:embed="rId6"/>
                <a:stretch>
                  <a:fillRect l="-9804" r="-9804" b="-4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358490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673</Words>
  <Application>Microsoft Macintosh PowerPoint</Application>
  <PresentationFormat>Custom</PresentationFormat>
  <Paragraphs>150</Paragraphs>
  <Slides>18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AU Peto</vt:lpstr>
      <vt:lpstr>Georgia</vt:lpstr>
      <vt:lpstr>Wingdings 3</vt:lpstr>
      <vt:lpstr>AU Passata Light</vt:lpstr>
      <vt:lpstr>AU Passata</vt:lpstr>
      <vt:lpstr>Cambria Math</vt:lpstr>
      <vt:lpstr>Calibri</vt:lpstr>
      <vt:lpstr>AU 16:9</vt:lpstr>
      <vt:lpstr>HMM of the discretized coalescence times with recombination for two sequences</vt:lpstr>
      <vt:lpstr>The coalescent with recombination</vt:lpstr>
      <vt:lpstr>The state space model</vt:lpstr>
      <vt:lpstr>The state space model</vt:lpstr>
      <vt:lpstr>Time discretization</vt:lpstr>
      <vt:lpstr>Time discretization</vt:lpstr>
      <vt:lpstr>Time discretization</vt:lpstr>
      <vt:lpstr>The mutational process</vt:lpstr>
      <vt:lpstr>Hidden Markov model</vt:lpstr>
      <vt:lpstr>Hidden Markov model</vt:lpstr>
      <vt:lpstr>Hidden Markov model</vt:lpstr>
      <vt:lpstr>Hidden Markov model</vt:lpstr>
      <vt:lpstr>Hidden Markov model</vt:lpstr>
      <vt:lpstr>Limitations</vt:lpstr>
      <vt:lpstr>Next step</vt:lpstr>
      <vt:lpstr>Next step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2021-10-12T14:58:07Z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637430297726358369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5114</vt:lpwstr>
  </property>
  <property fmtid="{D5CDD505-2E9C-101B-9397-08002B2CF9AE}" pid="62" name="colorthemechange">
    <vt:lpwstr>True</vt:lpwstr>
  </property>
</Properties>
</file>